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8" r:id="rId6"/>
    <p:sldId id="262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isa Machado" initials="E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87BC3-F5A3-49D9-B561-6325732E2951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7A792F8-2073-4EB1-B72D-08EE4F506CE8}">
      <dgm:prSet phldrT="[Texto]"/>
      <dgm:spPr/>
      <dgm:t>
        <a:bodyPr/>
        <a:lstStyle/>
        <a:p>
          <a:r>
            <a:rPr lang="pt-BR" dirty="0" smtClean="0"/>
            <a:t>RELEVÂNCIA</a:t>
          </a:r>
          <a:endParaRPr lang="pt-BR" dirty="0"/>
        </a:p>
      </dgm:t>
    </dgm:pt>
    <dgm:pt modelId="{F3809BC7-378A-4FE6-AFEB-DA0033216CFA}" type="parTrans" cxnId="{B3AD2164-1C41-4A85-B836-DA061531726F}">
      <dgm:prSet/>
      <dgm:spPr/>
      <dgm:t>
        <a:bodyPr/>
        <a:lstStyle/>
        <a:p>
          <a:endParaRPr lang="pt-BR"/>
        </a:p>
      </dgm:t>
    </dgm:pt>
    <dgm:pt modelId="{F35FD43A-8C2D-4E1F-AF18-0611F654F706}" type="sibTrans" cxnId="{B3AD2164-1C41-4A85-B836-DA061531726F}">
      <dgm:prSet/>
      <dgm:spPr/>
      <dgm:t>
        <a:bodyPr/>
        <a:lstStyle/>
        <a:p>
          <a:endParaRPr lang="pt-BR"/>
        </a:p>
      </dgm:t>
    </dgm:pt>
    <dgm:pt modelId="{D8D6F83B-7DE3-4BCE-8B16-05DDD4BF9B21}">
      <dgm:prSet phldrT="[Texto]" custT="1"/>
      <dgm:spPr/>
      <dgm:t>
        <a:bodyPr/>
        <a:lstStyle/>
        <a:p>
          <a:endParaRPr lang="pt-BR" sz="1300" dirty="0" smtClean="0"/>
        </a:p>
        <a:p>
          <a:r>
            <a:rPr lang="pt-BR" sz="1600" dirty="0" smtClean="0"/>
            <a:t>Entende-se ser  fundamental que as ações de política pública não estejam dissociadas  das demandas efetivas da sociedade; que  sejam reconhecidas como relevantes  por parte da população e dos governos locais.</a:t>
          </a:r>
        </a:p>
        <a:p>
          <a:endParaRPr lang="pt-BR" sz="1600" dirty="0" smtClean="0"/>
        </a:p>
        <a:p>
          <a:endParaRPr lang="pt-BR" sz="1600" dirty="0" smtClean="0"/>
        </a:p>
        <a:p>
          <a:endParaRPr lang="pt-BR" sz="1600" dirty="0" smtClean="0"/>
        </a:p>
        <a:p>
          <a:endParaRPr lang="pt-BR" sz="1600" dirty="0" smtClean="0"/>
        </a:p>
        <a:p>
          <a:r>
            <a:rPr lang="pt-BR" sz="1400" dirty="0" smtClean="0"/>
            <a:t>Possíveis indicadores:</a:t>
          </a:r>
        </a:p>
        <a:p>
          <a:r>
            <a:rPr lang="pt-BR" sz="1400" dirty="0" smtClean="0"/>
            <a:t>- Investimento realizado</a:t>
          </a:r>
        </a:p>
        <a:p>
          <a:r>
            <a:rPr lang="pt-BR" sz="1400" dirty="0" smtClean="0"/>
            <a:t> - Uso  dos serviços  (quant.)</a:t>
          </a:r>
        </a:p>
        <a:p>
          <a:endParaRPr lang="pt-BR" sz="1300" dirty="0"/>
        </a:p>
      </dgm:t>
    </dgm:pt>
    <dgm:pt modelId="{3FFE2796-C366-4A36-98F0-76EED14D2197}" type="parTrans" cxnId="{38F56469-80F2-418F-A5F5-BA735964A430}">
      <dgm:prSet/>
      <dgm:spPr/>
      <dgm:t>
        <a:bodyPr/>
        <a:lstStyle/>
        <a:p>
          <a:endParaRPr lang="pt-BR"/>
        </a:p>
      </dgm:t>
    </dgm:pt>
    <dgm:pt modelId="{12B8594F-68D9-4FB9-AB02-EB3A299E9192}" type="sibTrans" cxnId="{38F56469-80F2-418F-A5F5-BA735964A430}">
      <dgm:prSet/>
      <dgm:spPr/>
      <dgm:t>
        <a:bodyPr/>
        <a:lstStyle/>
        <a:p>
          <a:endParaRPr lang="pt-BR"/>
        </a:p>
      </dgm:t>
    </dgm:pt>
    <dgm:pt modelId="{3CA6A6CF-F8FD-4C43-ACD4-E583935C465D}">
      <dgm:prSet phldrT="[Texto]"/>
      <dgm:spPr/>
      <dgm:t>
        <a:bodyPr/>
        <a:lstStyle/>
        <a:p>
          <a:r>
            <a:rPr lang="pt-BR" dirty="0" smtClean="0"/>
            <a:t>ABRANGÊNCIA</a:t>
          </a:r>
          <a:endParaRPr lang="pt-BR" dirty="0"/>
        </a:p>
      </dgm:t>
    </dgm:pt>
    <dgm:pt modelId="{854C375A-1804-4903-8CE5-F1AD2190A75B}" type="parTrans" cxnId="{505DEFE1-6E66-46FA-AB5E-AA1570E0CAB8}">
      <dgm:prSet/>
      <dgm:spPr/>
      <dgm:t>
        <a:bodyPr/>
        <a:lstStyle/>
        <a:p>
          <a:endParaRPr lang="pt-BR"/>
        </a:p>
      </dgm:t>
    </dgm:pt>
    <dgm:pt modelId="{D3C4F023-3FAD-461E-BD29-D892675DC320}" type="sibTrans" cxnId="{505DEFE1-6E66-46FA-AB5E-AA1570E0CAB8}">
      <dgm:prSet/>
      <dgm:spPr/>
      <dgm:t>
        <a:bodyPr/>
        <a:lstStyle/>
        <a:p>
          <a:endParaRPr lang="pt-BR"/>
        </a:p>
      </dgm:t>
    </dgm:pt>
    <dgm:pt modelId="{AD401662-B734-4C5A-819F-77D17C68505B}">
      <dgm:prSet phldrT="[Texto]" custT="1"/>
      <dgm:spPr/>
      <dgm:t>
        <a:bodyPr/>
        <a:lstStyle/>
        <a:p>
          <a:endParaRPr lang="pt-BR" sz="1400" dirty="0" smtClean="0"/>
        </a:p>
        <a:p>
          <a:r>
            <a:rPr lang="pt-BR" sz="1400" dirty="0" smtClean="0"/>
            <a:t>- </a:t>
          </a:r>
          <a:r>
            <a:rPr lang="pt-BR" sz="1600" b="1" dirty="0" smtClean="0"/>
            <a:t>Geográfica: </a:t>
          </a:r>
          <a:r>
            <a:rPr lang="pt-BR" sz="1600" dirty="0" smtClean="0"/>
            <a:t>extensão do território</a:t>
          </a:r>
        </a:p>
        <a:p>
          <a:r>
            <a:rPr lang="pt-BR" sz="1600" dirty="0" smtClean="0"/>
            <a:t>- </a:t>
          </a:r>
          <a:r>
            <a:rPr lang="pt-BR" sz="1600" b="1" dirty="0" smtClean="0"/>
            <a:t>Populacional</a:t>
          </a:r>
          <a:r>
            <a:rPr lang="pt-BR" sz="1600" dirty="0" smtClean="0"/>
            <a:t>: diversidade</a:t>
          </a:r>
        </a:p>
        <a:p>
          <a:r>
            <a:rPr lang="pt-BR" sz="1600" dirty="0" smtClean="0"/>
            <a:t>-</a:t>
          </a:r>
          <a:r>
            <a:rPr lang="pt-BR" sz="1600" b="1" dirty="0" smtClean="0"/>
            <a:t>Temática</a:t>
          </a:r>
          <a:r>
            <a:rPr lang="pt-BR" sz="1600" dirty="0" smtClean="0"/>
            <a:t>:   atender as necessidades e motivações da comunidade, as quais deveriam ser identificadas a partir de diagnósticos  conduzidos  com usuários e potenciais usuários da BP. </a:t>
          </a:r>
        </a:p>
        <a:p>
          <a:endParaRPr lang="pt-BR" sz="1600" dirty="0" smtClean="0"/>
        </a:p>
        <a:p>
          <a:r>
            <a:rPr lang="pt-BR" sz="1200" dirty="0" smtClean="0"/>
            <a:t>Possíveis indicadores:</a:t>
          </a:r>
        </a:p>
        <a:p>
          <a:r>
            <a:rPr lang="pt-BR" sz="1200" dirty="0" smtClean="0"/>
            <a:t>-  Usuários por região, idade, gênero, escolaridade, atividade , renda  ...</a:t>
          </a:r>
        </a:p>
        <a:p>
          <a:endParaRPr lang="pt-BR" sz="1200" dirty="0" smtClean="0"/>
        </a:p>
        <a:p>
          <a:endParaRPr lang="pt-BR" sz="1400" dirty="0" smtClean="0"/>
        </a:p>
      </dgm:t>
    </dgm:pt>
    <dgm:pt modelId="{407F4B12-5E81-4604-8B13-EB524C41AC97}" type="parTrans" cxnId="{DF5A2B34-C0D4-442F-A86D-53A2C023669E}">
      <dgm:prSet/>
      <dgm:spPr/>
      <dgm:t>
        <a:bodyPr/>
        <a:lstStyle/>
        <a:p>
          <a:endParaRPr lang="pt-BR"/>
        </a:p>
      </dgm:t>
    </dgm:pt>
    <dgm:pt modelId="{6CE6887A-1285-4167-A1BC-7E50F9A9BEE6}" type="sibTrans" cxnId="{DF5A2B34-C0D4-442F-A86D-53A2C023669E}">
      <dgm:prSet/>
      <dgm:spPr/>
      <dgm:t>
        <a:bodyPr/>
        <a:lstStyle/>
        <a:p>
          <a:endParaRPr lang="pt-BR"/>
        </a:p>
      </dgm:t>
    </dgm:pt>
    <dgm:pt modelId="{187AACAA-574B-47E7-A8E8-DF88C9ED90BB}">
      <dgm:prSet phldrT="[Texto]"/>
      <dgm:spPr/>
      <dgm:t>
        <a:bodyPr/>
        <a:lstStyle/>
        <a:p>
          <a:r>
            <a:rPr lang="pt-BR" dirty="0" smtClean="0"/>
            <a:t>FUNÇÕES</a:t>
          </a:r>
          <a:endParaRPr lang="pt-BR" dirty="0"/>
        </a:p>
      </dgm:t>
    </dgm:pt>
    <dgm:pt modelId="{C5AD1341-C4E3-4BD9-A4D0-87724F0C9E99}" type="parTrans" cxnId="{B7FE116D-1F4A-4527-A3E1-607504A295C7}">
      <dgm:prSet/>
      <dgm:spPr/>
      <dgm:t>
        <a:bodyPr/>
        <a:lstStyle/>
        <a:p>
          <a:endParaRPr lang="pt-BR"/>
        </a:p>
      </dgm:t>
    </dgm:pt>
    <dgm:pt modelId="{BA0999C0-071B-4749-9034-A0ABACA9A950}" type="sibTrans" cxnId="{B7FE116D-1F4A-4527-A3E1-607504A295C7}">
      <dgm:prSet/>
      <dgm:spPr/>
      <dgm:t>
        <a:bodyPr/>
        <a:lstStyle/>
        <a:p>
          <a:endParaRPr lang="pt-BR"/>
        </a:p>
      </dgm:t>
    </dgm:pt>
    <dgm:pt modelId="{92CFBDB5-EA1E-474A-8463-472A6F151DEF}">
      <dgm:prSet phldrT="[Texto]"/>
      <dgm:spPr/>
      <dgm:t>
        <a:bodyPr/>
        <a:lstStyle/>
        <a:p>
          <a:endParaRPr lang="pt-BR" sz="1500" b="1" dirty="0" smtClean="0"/>
        </a:p>
        <a:p>
          <a:r>
            <a:rPr lang="pt-BR" sz="1500" b="1" dirty="0" smtClean="0"/>
            <a:t>Entende-s e que a BP deve atuar  no </a:t>
          </a:r>
          <a:r>
            <a:rPr lang="pt-BR" sz="1500" dirty="0" smtClean="0"/>
            <a:t>exercício dos  seguintes papéis:</a:t>
          </a:r>
        </a:p>
        <a:p>
          <a:r>
            <a:rPr lang="pt-BR" sz="1500" b="1" dirty="0" smtClean="0"/>
            <a:t>- Político</a:t>
          </a:r>
          <a:r>
            <a:rPr lang="pt-BR" sz="1500" dirty="0" smtClean="0"/>
            <a:t> (acesso  a informação  e estímulo a   participação cidadã); </a:t>
          </a:r>
          <a:endParaRPr lang="pt-BR" sz="1500" dirty="0"/>
        </a:p>
      </dgm:t>
    </dgm:pt>
    <dgm:pt modelId="{E1FEB5B5-9F4A-48DC-92FF-8E0BEECE12D0}" type="parTrans" cxnId="{16ABAC5D-D604-43E9-B59B-A7AE98326CCB}">
      <dgm:prSet/>
      <dgm:spPr/>
      <dgm:t>
        <a:bodyPr/>
        <a:lstStyle/>
        <a:p>
          <a:endParaRPr lang="pt-BR"/>
        </a:p>
      </dgm:t>
    </dgm:pt>
    <dgm:pt modelId="{83EB53F5-BE58-4023-A08C-C4D2BD25058A}" type="sibTrans" cxnId="{16ABAC5D-D604-43E9-B59B-A7AE98326CCB}">
      <dgm:prSet/>
      <dgm:spPr/>
      <dgm:t>
        <a:bodyPr/>
        <a:lstStyle/>
        <a:p>
          <a:endParaRPr lang="pt-BR"/>
        </a:p>
      </dgm:t>
    </dgm:pt>
    <dgm:pt modelId="{251D1FD5-2036-48D4-8ACB-7625AB717C02}">
      <dgm:prSet/>
      <dgm:spPr/>
      <dgm:t>
        <a:bodyPr/>
        <a:lstStyle/>
        <a:p>
          <a:r>
            <a:rPr lang="pt-BR" sz="1500" b="1" dirty="0" smtClean="0"/>
            <a:t>- Educacional</a:t>
          </a:r>
          <a:r>
            <a:rPr lang="pt-BR" sz="1500" dirty="0" smtClean="0"/>
            <a:t> (competência em leitura e uso  da informação);  </a:t>
          </a:r>
        </a:p>
      </dgm:t>
    </dgm:pt>
    <dgm:pt modelId="{752C7B8D-C5B9-487A-A71A-702823C5C1A6}" type="parTrans" cxnId="{7BB63B18-FE2C-4955-AE02-BC0E30872331}">
      <dgm:prSet/>
      <dgm:spPr/>
      <dgm:t>
        <a:bodyPr/>
        <a:lstStyle/>
        <a:p>
          <a:endParaRPr lang="pt-BR"/>
        </a:p>
      </dgm:t>
    </dgm:pt>
    <dgm:pt modelId="{46B4D712-A50A-40E0-8F72-919CD4F4580D}" type="sibTrans" cxnId="{7BB63B18-FE2C-4955-AE02-BC0E30872331}">
      <dgm:prSet/>
      <dgm:spPr/>
      <dgm:t>
        <a:bodyPr/>
        <a:lstStyle/>
        <a:p>
          <a:endParaRPr lang="pt-BR"/>
        </a:p>
      </dgm:t>
    </dgm:pt>
    <dgm:pt modelId="{ECE9DCC5-0AF3-4406-9A54-9BA2B69842F0}">
      <dgm:prSet/>
      <dgm:spPr/>
      <dgm:t>
        <a:bodyPr/>
        <a:lstStyle/>
        <a:p>
          <a:r>
            <a:rPr lang="pt-BR" sz="1500" b="1" dirty="0" smtClean="0"/>
            <a:t>-Social</a:t>
          </a:r>
          <a:r>
            <a:rPr lang="pt-BR" sz="1500" dirty="0" smtClean="0"/>
            <a:t> (atendimento da necessidade de informação – a BP  deve agrupar e disponibilizar registros em um acervo); </a:t>
          </a:r>
        </a:p>
      </dgm:t>
    </dgm:pt>
    <dgm:pt modelId="{81B71B1E-99DA-43E2-BA62-1F40946BE146}" type="parTrans" cxnId="{494BD96B-00DA-4D56-833A-81F33C2C302F}">
      <dgm:prSet/>
      <dgm:spPr/>
      <dgm:t>
        <a:bodyPr/>
        <a:lstStyle/>
        <a:p>
          <a:endParaRPr lang="pt-BR"/>
        </a:p>
      </dgm:t>
    </dgm:pt>
    <dgm:pt modelId="{CBAC16C8-B342-429D-A295-AE75A365E0F3}" type="sibTrans" cxnId="{494BD96B-00DA-4D56-833A-81F33C2C302F}">
      <dgm:prSet/>
      <dgm:spPr/>
      <dgm:t>
        <a:bodyPr/>
        <a:lstStyle/>
        <a:p>
          <a:endParaRPr lang="pt-BR"/>
        </a:p>
      </dgm:t>
    </dgm:pt>
    <dgm:pt modelId="{9D5D82FF-CE27-4129-B057-E13AFA15971B}">
      <dgm:prSet custT="1"/>
      <dgm:spPr/>
      <dgm:t>
        <a:bodyPr/>
        <a:lstStyle/>
        <a:p>
          <a:r>
            <a:rPr lang="pt-BR" sz="1500" b="1" dirty="0" smtClean="0"/>
            <a:t>-Cultural</a:t>
          </a:r>
          <a:r>
            <a:rPr lang="pt-BR" sz="1500" dirty="0" smtClean="0"/>
            <a:t>  (preservação da memória e estímulo a produção  local).</a:t>
          </a:r>
        </a:p>
        <a:p>
          <a:r>
            <a:rPr lang="pt-BR" sz="1200" dirty="0" smtClean="0"/>
            <a:t>Possíveis indicadores: </a:t>
          </a:r>
        </a:p>
        <a:p>
          <a:r>
            <a:rPr lang="pt-BR" sz="1200" dirty="0" smtClean="0"/>
            <a:t>- Serviços oferecidos</a:t>
          </a:r>
        </a:p>
        <a:p>
          <a:r>
            <a:rPr lang="pt-BR" sz="1200" dirty="0" smtClean="0"/>
            <a:t>- Uso dos serviços oferecidos</a:t>
          </a:r>
        </a:p>
      </dgm:t>
    </dgm:pt>
    <dgm:pt modelId="{7C198C79-3085-4B23-8E25-F4867F520A20}" type="parTrans" cxnId="{FEFDFBF5-2D99-44DB-A7C2-0106A5F717E0}">
      <dgm:prSet/>
      <dgm:spPr/>
      <dgm:t>
        <a:bodyPr/>
        <a:lstStyle/>
        <a:p>
          <a:endParaRPr lang="pt-BR"/>
        </a:p>
      </dgm:t>
    </dgm:pt>
    <dgm:pt modelId="{C54DB012-3DE5-4066-891A-490AC60BD441}" type="sibTrans" cxnId="{FEFDFBF5-2D99-44DB-A7C2-0106A5F717E0}">
      <dgm:prSet/>
      <dgm:spPr/>
      <dgm:t>
        <a:bodyPr/>
        <a:lstStyle/>
        <a:p>
          <a:endParaRPr lang="pt-BR"/>
        </a:p>
      </dgm:t>
    </dgm:pt>
    <dgm:pt modelId="{9A06BF54-CDE3-49BF-AE08-AB8726E45803}" type="pres">
      <dgm:prSet presAssocID="{62F87BC3-F5A3-49D9-B561-6325732E29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2FEFAB-D71D-4A72-BB12-DA200062F98C}" type="pres">
      <dgm:prSet presAssocID="{C7A792F8-2073-4EB1-B72D-08EE4F506CE8}" presName="compositeNode" presStyleCnt="0">
        <dgm:presLayoutVars>
          <dgm:bulletEnabled val="1"/>
        </dgm:presLayoutVars>
      </dgm:prSet>
      <dgm:spPr/>
    </dgm:pt>
    <dgm:pt modelId="{253C7668-D609-43B3-94DC-7A8E89D830A0}" type="pres">
      <dgm:prSet presAssocID="{C7A792F8-2073-4EB1-B72D-08EE4F506CE8}" presName="bgRect" presStyleLbl="node1" presStyleIdx="0" presStyleCnt="3" custScaleY="156611"/>
      <dgm:spPr/>
      <dgm:t>
        <a:bodyPr/>
        <a:lstStyle/>
        <a:p>
          <a:endParaRPr lang="pt-BR"/>
        </a:p>
      </dgm:t>
    </dgm:pt>
    <dgm:pt modelId="{69AC2FBB-2774-4893-8F83-98CC1560A04E}" type="pres">
      <dgm:prSet presAssocID="{C7A792F8-2073-4EB1-B72D-08EE4F506CE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E2A4DB-586F-4D8F-95A1-F6EE96C9206E}" type="pres">
      <dgm:prSet presAssocID="{C7A792F8-2073-4EB1-B72D-08EE4F506CE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10B1E2-19AF-4553-A988-E4D5B54B51B9}" type="pres">
      <dgm:prSet presAssocID="{F35FD43A-8C2D-4E1F-AF18-0611F654F706}" presName="hSp" presStyleCnt="0"/>
      <dgm:spPr/>
    </dgm:pt>
    <dgm:pt modelId="{60D8C297-4DE7-42D5-B3D7-82727C29D999}" type="pres">
      <dgm:prSet presAssocID="{F35FD43A-8C2D-4E1F-AF18-0611F654F706}" presName="vProcSp" presStyleCnt="0"/>
      <dgm:spPr/>
    </dgm:pt>
    <dgm:pt modelId="{CA1F8D03-3953-487B-8D46-1D42F4B4CAFF}" type="pres">
      <dgm:prSet presAssocID="{F35FD43A-8C2D-4E1F-AF18-0611F654F706}" presName="vSp1" presStyleCnt="0"/>
      <dgm:spPr/>
    </dgm:pt>
    <dgm:pt modelId="{32995596-37F6-41AF-A892-28AC91B7C3C8}" type="pres">
      <dgm:prSet presAssocID="{F35FD43A-8C2D-4E1F-AF18-0611F654F706}" presName="simulatedConn" presStyleLbl="solidFgAcc1" presStyleIdx="0" presStyleCnt="2"/>
      <dgm:spPr/>
    </dgm:pt>
    <dgm:pt modelId="{D220D523-EC1E-4280-894F-447816C21C8F}" type="pres">
      <dgm:prSet presAssocID="{F35FD43A-8C2D-4E1F-AF18-0611F654F706}" presName="vSp2" presStyleCnt="0"/>
      <dgm:spPr/>
    </dgm:pt>
    <dgm:pt modelId="{B5E7D210-1CDD-4D06-985B-81EB690BC781}" type="pres">
      <dgm:prSet presAssocID="{F35FD43A-8C2D-4E1F-AF18-0611F654F706}" presName="sibTrans" presStyleCnt="0"/>
      <dgm:spPr/>
    </dgm:pt>
    <dgm:pt modelId="{677A3FF5-5813-44CD-97AC-679CFB155FDF}" type="pres">
      <dgm:prSet presAssocID="{3CA6A6CF-F8FD-4C43-ACD4-E583935C465D}" presName="compositeNode" presStyleCnt="0">
        <dgm:presLayoutVars>
          <dgm:bulletEnabled val="1"/>
        </dgm:presLayoutVars>
      </dgm:prSet>
      <dgm:spPr/>
    </dgm:pt>
    <dgm:pt modelId="{5D089D0B-623C-43B0-BE87-C69D981B810A}" type="pres">
      <dgm:prSet presAssocID="{3CA6A6CF-F8FD-4C43-ACD4-E583935C465D}" presName="bgRect" presStyleLbl="node1" presStyleIdx="1" presStyleCnt="3" custScaleY="158817"/>
      <dgm:spPr/>
      <dgm:t>
        <a:bodyPr/>
        <a:lstStyle/>
        <a:p>
          <a:endParaRPr lang="pt-BR"/>
        </a:p>
      </dgm:t>
    </dgm:pt>
    <dgm:pt modelId="{354B429D-1E40-4222-87C8-EC2531A8A67B}" type="pres">
      <dgm:prSet presAssocID="{3CA6A6CF-F8FD-4C43-ACD4-E583935C465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13454B-A516-4D80-83ED-5C60C32FE2F5}" type="pres">
      <dgm:prSet presAssocID="{3CA6A6CF-F8FD-4C43-ACD4-E583935C465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7349E5-8BCD-432E-8786-67420BA9C0E2}" type="pres">
      <dgm:prSet presAssocID="{D3C4F023-3FAD-461E-BD29-D892675DC320}" presName="hSp" presStyleCnt="0"/>
      <dgm:spPr/>
    </dgm:pt>
    <dgm:pt modelId="{34276283-787E-41F9-B7EE-060CE2541AC9}" type="pres">
      <dgm:prSet presAssocID="{D3C4F023-3FAD-461E-BD29-D892675DC320}" presName="vProcSp" presStyleCnt="0"/>
      <dgm:spPr/>
    </dgm:pt>
    <dgm:pt modelId="{04463806-BC12-416F-B803-4EE3DC56920C}" type="pres">
      <dgm:prSet presAssocID="{D3C4F023-3FAD-461E-BD29-D892675DC320}" presName="vSp1" presStyleCnt="0"/>
      <dgm:spPr/>
    </dgm:pt>
    <dgm:pt modelId="{80B2D009-AF20-4A5E-8A65-C1451F5A7A13}" type="pres">
      <dgm:prSet presAssocID="{D3C4F023-3FAD-461E-BD29-D892675DC320}" presName="simulatedConn" presStyleLbl="solidFgAcc1" presStyleIdx="1" presStyleCnt="2"/>
      <dgm:spPr/>
    </dgm:pt>
    <dgm:pt modelId="{128E6890-CB29-4B2E-B8F5-B779752B0826}" type="pres">
      <dgm:prSet presAssocID="{D3C4F023-3FAD-461E-BD29-D892675DC320}" presName="vSp2" presStyleCnt="0"/>
      <dgm:spPr/>
    </dgm:pt>
    <dgm:pt modelId="{EAE6FE3D-7945-4EA6-AF7C-DD0CA13ADCAC}" type="pres">
      <dgm:prSet presAssocID="{D3C4F023-3FAD-461E-BD29-D892675DC320}" presName="sibTrans" presStyleCnt="0"/>
      <dgm:spPr/>
    </dgm:pt>
    <dgm:pt modelId="{121CCF8B-3152-4E78-86DD-7BACFC681005}" type="pres">
      <dgm:prSet presAssocID="{187AACAA-574B-47E7-A8E8-DF88C9ED90BB}" presName="compositeNode" presStyleCnt="0">
        <dgm:presLayoutVars>
          <dgm:bulletEnabled val="1"/>
        </dgm:presLayoutVars>
      </dgm:prSet>
      <dgm:spPr/>
    </dgm:pt>
    <dgm:pt modelId="{D2F8FF99-A42A-400E-880C-725E51A7482F}" type="pres">
      <dgm:prSet presAssocID="{187AACAA-574B-47E7-A8E8-DF88C9ED90BB}" presName="bgRect" presStyleLbl="node1" presStyleIdx="2" presStyleCnt="3" custScaleY="158817"/>
      <dgm:spPr/>
      <dgm:t>
        <a:bodyPr/>
        <a:lstStyle/>
        <a:p>
          <a:endParaRPr lang="pt-BR"/>
        </a:p>
      </dgm:t>
    </dgm:pt>
    <dgm:pt modelId="{7415FBF1-1367-42EA-B959-59016E34EE05}" type="pres">
      <dgm:prSet presAssocID="{187AACAA-574B-47E7-A8E8-DF88C9ED90B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EE3A3F-2B5B-4A19-A046-AD8DF4B68D42}" type="pres">
      <dgm:prSet presAssocID="{187AACAA-574B-47E7-A8E8-DF88C9ED90B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E4AF3D7-02F2-4D7A-B2BA-87FF3F1AEB6D}" type="presOf" srcId="{3CA6A6CF-F8FD-4C43-ACD4-E583935C465D}" destId="{354B429D-1E40-4222-87C8-EC2531A8A67B}" srcOrd="1" destOrd="0" presId="urn:microsoft.com/office/officeart/2005/8/layout/hProcess7#1"/>
    <dgm:cxn modelId="{E1D4F45F-25EF-4A3B-A9CD-21C6E0BB4231}" type="presOf" srcId="{251D1FD5-2036-48D4-8ACB-7625AB717C02}" destId="{D1EE3A3F-2B5B-4A19-A046-AD8DF4B68D42}" srcOrd="0" destOrd="1" presId="urn:microsoft.com/office/officeart/2005/8/layout/hProcess7#1"/>
    <dgm:cxn modelId="{494BD96B-00DA-4D56-833A-81F33C2C302F}" srcId="{187AACAA-574B-47E7-A8E8-DF88C9ED90BB}" destId="{ECE9DCC5-0AF3-4406-9A54-9BA2B69842F0}" srcOrd="2" destOrd="0" parTransId="{81B71B1E-99DA-43E2-BA62-1F40946BE146}" sibTransId="{CBAC16C8-B342-429D-A295-AE75A365E0F3}"/>
    <dgm:cxn modelId="{FEFDFBF5-2D99-44DB-A7C2-0106A5F717E0}" srcId="{187AACAA-574B-47E7-A8E8-DF88C9ED90BB}" destId="{9D5D82FF-CE27-4129-B057-E13AFA15971B}" srcOrd="3" destOrd="0" parTransId="{7C198C79-3085-4B23-8E25-F4867F520A20}" sibTransId="{C54DB012-3DE5-4066-891A-490AC60BD441}"/>
    <dgm:cxn modelId="{71A9BBB1-A838-4817-980A-D072665FC209}" type="presOf" srcId="{3CA6A6CF-F8FD-4C43-ACD4-E583935C465D}" destId="{5D089D0B-623C-43B0-BE87-C69D981B810A}" srcOrd="0" destOrd="0" presId="urn:microsoft.com/office/officeart/2005/8/layout/hProcess7#1"/>
    <dgm:cxn modelId="{B7FE116D-1F4A-4527-A3E1-607504A295C7}" srcId="{62F87BC3-F5A3-49D9-B561-6325732E2951}" destId="{187AACAA-574B-47E7-A8E8-DF88C9ED90BB}" srcOrd="2" destOrd="0" parTransId="{C5AD1341-C4E3-4BD9-A4D0-87724F0C9E99}" sibTransId="{BA0999C0-071B-4749-9034-A0ABACA9A950}"/>
    <dgm:cxn modelId="{16ABAC5D-D604-43E9-B59B-A7AE98326CCB}" srcId="{187AACAA-574B-47E7-A8E8-DF88C9ED90BB}" destId="{92CFBDB5-EA1E-474A-8463-472A6F151DEF}" srcOrd="0" destOrd="0" parTransId="{E1FEB5B5-9F4A-48DC-92FF-8E0BEECE12D0}" sibTransId="{83EB53F5-BE58-4023-A08C-C4D2BD25058A}"/>
    <dgm:cxn modelId="{7BB63B18-FE2C-4955-AE02-BC0E30872331}" srcId="{187AACAA-574B-47E7-A8E8-DF88C9ED90BB}" destId="{251D1FD5-2036-48D4-8ACB-7625AB717C02}" srcOrd="1" destOrd="0" parTransId="{752C7B8D-C5B9-487A-A71A-702823C5C1A6}" sibTransId="{46B4D712-A50A-40E0-8F72-919CD4F4580D}"/>
    <dgm:cxn modelId="{A74ABCAA-12B2-441E-A2D2-D5242CBABB5E}" type="presOf" srcId="{9D5D82FF-CE27-4129-B057-E13AFA15971B}" destId="{D1EE3A3F-2B5B-4A19-A046-AD8DF4B68D42}" srcOrd="0" destOrd="3" presId="urn:microsoft.com/office/officeart/2005/8/layout/hProcess7#1"/>
    <dgm:cxn modelId="{3ED23111-BDC0-4E52-BBC6-C2DBA2DF5279}" type="presOf" srcId="{C7A792F8-2073-4EB1-B72D-08EE4F506CE8}" destId="{69AC2FBB-2774-4893-8F83-98CC1560A04E}" srcOrd="1" destOrd="0" presId="urn:microsoft.com/office/officeart/2005/8/layout/hProcess7#1"/>
    <dgm:cxn modelId="{8BC9D453-AB5C-4B63-9736-65A6967D4405}" type="presOf" srcId="{187AACAA-574B-47E7-A8E8-DF88C9ED90BB}" destId="{7415FBF1-1367-42EA-B959-59016E34EE05}" srcOrd="1" destOrd="0" presId="urn:microsoft.com/office/officeart/2005/8/layout/hProcess7#1"/>
    <dgm:cxn modelId="{2141D962-44F8-417C-857D-77F24EA5D3CD}" type="presOf" srcId="{C7A792F8-2073-4EB1-B72D-08EE4F506CE8}" destId="{253C7668-D609-43B3-94DC-7A8E89D830A0}" srcOrd="0" destOrd="0" presId="urn:microsoft.com/office/officeart/2005/8/layout/hProcess7#1"/>
    <dgm:cxn modelId="{80353E8F-3055-466F-BB36-C0F51C8BF98E}" type="presOf" srcId="{62F87BC3-F5A3-49D9-B561-6325732E2951}" destId="{9A06BF54-CDE3-49BF-AE08-AB8726E45803}" srcOrd="0" destOrd="0" presId="urn:microsoft.com/office/officeart/2005/8/layout/hProcess7#1"/>
    <dgm:cxn modelId="{B2690561-8CEB-4999-8C5C-3BBD516A0E8B}" type="presOf" srcId="{D8D6F83B-7DE3-4BCE-8B16-05DDD4BF9B21}" destId="{F3E2A4DB-586F-4D8F-95A1-F6EE96C9206E}" srcOrd="0" destOrd="0" presId="urn:microsoft.com/office/officeart/2005/8/layout/hProcess7#1"/>
    <dgm:cxn modelId="{505DEFE1-6E66-46FA-AB5E-AA1570E0CAB8}" srcId="{62F87BC3-F5A3-49D9-B561-6325732E2951}" destId="{3CA6A6CF-F8FD-4C43-ACD4-E583935C465D}" srcOrd="1" destOrd="0" parTransId="{854C375A-1804-4903-8CE5-F1AD2190A75B}" sibTransId="{D3C4F023-3FAD-461E-BD29-D892675DC320}"/>
    <dgm:cxn modelId="{AFD935AB-3896-4DBE-B1FD-43E93CBAB3A6}" type="presOf" srcId="{187AACAA-574B-47E7-A8E8-DF88C9ED90BB}" destId="{D2F8FF99-A42A-400E-880C-725E51A7482F}" srcOrd="0" destOrd="0" presId="urn:microsoft.com/office/officeart/2005/8/layout/hProcess7#1"/>
    <dgm:cxn modelId="{86924281-C4B7-4321-834F-B60325EBDB2C}" type="presOf" srcId="{92CFBDB5-EA1E-474A-8463-472A6F151DEF}" destId="{D1EE3A3F-2B5B-4A19-A046-AD8DF4B68D42}" srcOrd="0" destOrd="0" presId="urn:microsoft.com/office/officeart/2005/8/layout/hProcess7#1"/>
    <dgm:cxn modelId="{4564AB3E-F4E0-481A-8D46-3CD6D17CF081}" type="presOf" srcId="{ECE9DCC5-0AF3-4406-9A54-9BA2B69842F0}" destId="{D1EE3A3F-2B5B-4A19-A046-AD8DF4B68D42}" srcOrd="0" destOrd="2" presId="urn:microsoft.com/office/officeart/2005/8/layout/hProcess7#1"/>
    <dgm:cxn modelId="{38F56469-80F2-418F-A5F5-BA735964A430}" srcId="{C7A792F8-2073-4EB1-B72D-08EE4F506CE8}" destId="{D8D6F83B-7DE3-4BCE-8B16-05DDD4BF9B21}" srcOrd="0" destOrd="0" parTransId="{3FFE2796-C366-4A36-98F0-76EED14D2197}" sibTransId="{12B8594F-68D9-4FB9-AB02-EB3A299E9192}"/>
    <dgm:cxn modelId="{DF5A2B34-C0D4-442F-A86D-53A2C023669E}" srcId="{3CA6A6CF-F8FD-4C43-ACD4-E583935C465D}" destId="{AD401662-B734-4C5A-819F-77D17C68505B}" srcOrd="0" destOrd="0" parTransId="{407F4B12-5E81-4604-8B13-EB524C41AC97}" sibTransId="{6CE6887A-1285-4167-A1BC-7E50F9A9BEE6}"/>
    <dgm:cxn modelId="{425FC999-8118-46DE-8929-25A46BD74701}" type="presOf" srcId="{AD401662-B734-4C5A-819F-77D17C68505B}" destId="{E313454B-A516-4D80-83ED-5C60C32FE2F5}" srcOrd="0" destOrd="0" presId="urn:microsoft.com/office/officeart/2005/8/layout/hProcess7#1"/>
    <dgm:cxn modelId="{B3AD2164-1C41-4A85-B836-DA061531726F}" srcId="{62F87BC3-F5A3-49D9-B561-6325732E2951}" destId="{C7A792F8-2073-4EB1-B72D-08EE4F506CE8}" srcOrd="0" destOrd="0" parTransId="{F3809BC7-378A-4FE6-AFEB-DA0033216CFA}" sibTransId="{F35FD43A-8C2D-4E1F-AF18-0611F654F706}"/>
    <dgm:cxn modelId="{648A35F6-C529-4040-97A5-D4C1121A73E0}" type="presParOf" srcId="{9A06BF54-CDE3-49BF-AE08-AB8726E45803}" destId="{DF2FEFAB-D71D-4A72-BB12-DA200062F98C}" srcOrd="0" destOrd="0" presId="urn:microsoft.com/office/officeart/2005/8/layout/hProcess7#1"/>
    <dgm:cxn modelId="{F879C248-71DD-4F8B-9375-E06FFB51EED7}" type="presParOf" srcId="{DF2FEFAB-D71D-4A72-BB12-DA200062F98C}" destId="{253C7668-D609-43B3-94DC-7A8E89D830A0}" srcOrd="0" destOrd="0" presId="urn:microsoft.com/office/officeart/2005/8/layout/hProcess7#1"/>
    <dgm:cxn modelId="{07212CEC-76D8-4A6B-8DE9-B5AB87DA1633}" type="presParOf" srcId="{DF2FEFAB-D71D-4A72-BB12-DA200062F98C}" destId="{69AC2FBB-2774-4893-8F83-98CC1560A04E}" srcOrd="1" destOrd="0" presId="urn:microsoft.com/office/officeart/2005/8/layout/hProcess7#1"/>
    <dgm:cxn modelId="{03D54FB9-51DC-456D-B864-38F2CE3BEED1}" type="presParOf" srcId="{DF2FEFAB-D71D-4A72-BB12-DA200062F98C}" destId="{F3E2A4DB-586F-4D8F-95A1-F6EE96C9206E}" srcOrd="2" destOrd="0" presId="urn:microsoft.com/office/officeart/2005/8/layout/hProcess7#1"/>
    <dgm:cxn modelId="{41D38D89-9595-4A30-9F8E-E70455B369CF}" type="presParOf" srcId="{9A06BF54-CDE3-49BF-AE08-AB8726E45803}" destId="{4A10B1E2-19AF-4553-A988-E4D5B54B51B9}" srcOrd="1" destOrd="0" presId="urn:microsoft.com/office/officeart/2005/8/layout/hProcess7#1"/>
    <dgm:cxn modelId="{BA179B3E-C96B-42F8-9B5F-FBCCD52F769D}" type="presParOf" srcId="{9A06BF54-CDE3-49BF-AE08-AB8726E45803}" destId="{60D8C297-4DE7-42D5-B3D7-82727C29D999}" srcOrd="2" destOrd="0" presId="urn:microsoft.com/office/officeart/2005/8/layout/hProcess7#1"/>
    <dgm:cxn modelId="{052CF038-9CD0-4282-B30B-4AE6CB31EBA9}" type="presParOf" srcId="{60D8C297-4DE7-42D5-B3D7-82727C29D999}" destId="{CA1F8D03-3953-487B-8D46-1D42F4B4CAFF}" srcOrd="0" destOrd="0" presId="urn:microsoft.com/office/officeart/2005/8/layout/hProcess7#1"/>
    <dgm:cxn modelId="{58BAD7A6-F4D4-4EFD-8D95-93B475C8B781}" type="presParOf" srcId="{60D8C297-4DE7-42D5-B3D7-82727C29D999}" destId="{32995596-37F6-41AF-A892-28AC91B7C3C8}" srcOrd="1" destOrd="0" presId="urn:microsoft.com/office/officeart/2005/8/layout/hProcess7#1"/>
    <dgm:cxn modelId="{FFF671A1-3FFE-49F8-9A97-E591AF872410}" type="presParOf" srcId="{60D8C297-4DE7-42D5-B3D7-82727C29D999}" destId="{D220D523-EC1E-4280-894F-447816C21C8F}" srcOrd="2" destOrd="0" presId="urn:microsoft.com/office/officeart/2005/8/layout/hProcess7#1"/>
    <dgm:cxn modelId="{44579E50-D731-4791-8A11-1F0A2C6E9A67}" type="presParOf" srcId="{9A06BF54-CDE3-49BF-AE08-AB8726E45803}" destId="{B5E7D210-1CDD-4D06-985B-81EB690BC781}" srcOrd="3" destOrd="0" presId="urn:microsoft.com/office/officeart/2005/8/layout/hProcess7#1"/>
    <dgm:cxn modelId="{27875669-72E2-4F09-91C7-8104322C98C7}" type="presParOf" srcId="{9A06BF54-CDE3-49BF-AE08-AB8726E45803}" destId="{677A3FF5-5813-44CD-97AC-679CFB155FDF}" srcOrd="4" destOrd="0" presId="urn:microsoft.com/office/officeart/2005/8/layout/hProcess7#1"/>
    <dgm:cxn modelId="{081E2E0B-46F6-4EF9-9828-3A75133C09AF}" type="presParOf" srcId="{677A3FF5-5813-44CD-97AC-679CFB155FDF}" destId="{5D089D0B-623C-43B0-BE87-C69D981B810A}" srcOrd="0" destOrd="0" presId="urn:microsoft.com/office/officeart/2005/8/layout/hProcess7#1"/>
    <dgm:cxn modelId="{44E6D497-413A-4C5D-B20C-F8E5BC79FDDA}" type="presParOf" srcId="{677A3FF5-5813-44CD-97AC-679CFB155FDF}" destId="{354B429D-1E40-4222-87C8-EC2531A8A67B}" srcOrd="1" destOrd="0" presId="urn:microsoft.com/office/officeart/2005/8/layout/hProcess7#1"/>
    <dgm:cxn modelId="{66743999-FB4A-4C72-BCFD-09BAF8D09C44}" type="presParOf" srcId="{677A3FF5-5813-44CD-97AC-679CFB155FDF}" destId="{E313454B-A516-4D80-83ED-5C60C32FE2F5}" srcOrd="2" destOrd="0" presId="urn:microsoft.com/office/officeart/2005/8/layout/hProcess7#1"/>
    <dgm:cxn modelId="{D02E61E8-6A68-45DE-A3F2-37D8384DDB0A}" type="presParOf" srcId="{9A06BF54-CDE3-49BF-AE08-AB8726E45803}" destId="{327349E5-8BCD-432E-8786-67420BA9C0E2}" srcOrd="5" destOrd="0" presId="urn:microsoft.com/office/officeart/2005/8/layout/hProcess7#1"/>
    <dgm:cxn modelId="{A607FE79-A7A0-46BC-BB18-0809946DFE3D}" type="presParOf" srcId="{9A06BF54-CDE3-49BF-AE08-AB8726E45803}" destId="{34276283-787E-41F9-B7EE-060CE2541AC9}" srcOrd="6" destOrd="0" presId="urn:microsoft.com/office/officeart/2005/8/layout/hProcess7#1"/>
    <dgm:cxn modelId="{073298A0-E6DA-4B6E-BB6E-040E3FE5ED67}" type="presParOf" srcId="{34276283-787E-41F9-B7EE-060CE2541AC9}" destId="{04463806-BC12-416F-B803-4EE3DC56920C}" srcOrd="0" destOrd="0" presId="urn:microsoft.com/office/officeart/2005/8/layout/hProcess7#1"/>
    <dgm:cxn modelId="{055BD471-176C-44F4-9CD6-366A1DCF6B9A}" type="presParOf" srcId="{34276283-787E-41F9-B7EE-060CE2541AC9}" destId="{80B2D009-AF20-4A5E-8A65-C1451F5A7A13}" srcOrd="1" destOrd="0" presId="urn:microsoft.com/office/officeart/2005/8/layout/hProcess7#1"/>
    <dgm:cxn modelId="{0E68B150-6C76-4646-A62A-82C26E0F15F0}" type="presParOf" srcId="{34276283-787E-41F9-B7EE-060CE2541AC9}" destId="{128E6890-CB29-4B2E-B8F5-B779752B0826}" srcOrd="2" destOrd="0" presId="urn:microsoft.com/office/officeart/2005/8/layout/hProcess7#1"/>
    <dgm:cxn modelId="{2496AE05-8F7D-46EA-B25D-4130FF7E614B}" type="presParOf" srcId="{9A06BF54-CDE3-49BF-AE08-AB8726E45803}" destId="{EAE6FE3D-7945-4EA6-AF7C-DD0CA13ADCAC}" srcOrd="7" destOrd="0" presId="urn:microsoft.com/office/officeart/2005/8/layout/hProcess7#1"/>
    <dgm:cxn modelId="{61813F07-A645-4C3A-9C29-B1B07A26CB97}" type="presParOf" srcId="{9A06BF54-CDE3-49BF-AE08-AB8726E45803}" destId="{121CCF8B-3152-4E78-86DD-7BACFC681005}" srcOrd="8" destOrd="0" presId="urn:microsoft.com/office/officeart/2005/8/layout/hProcess7#1"/>
    <dgm:cxn modelId="{031FD8D6-DBD3-40B4-9A90-0AF3DE8B5B12}" type="presParOf" srcId="{121CCF8B-3152-4E78-86DD-7BACFC681005}" destId="{D2F8FF99-A42A-400E-880C-725E51A7482F}" srcOrd="0" destOrd="0" presId="urn:microsoft.com/office/officeart/2005/8/layout/hProcess7#1"/>
    <dgm:cxn modelId="{16F98FB6-F431-4142-8CB3-988334BE4C7D}" type="presParOf" srcId="{121CCF8B-3152-4E78-86DD-7BACFC681005}" destId="{7415FBF1-1367-42EA-B959-59016E34EE05}" srcOrd="1" destOrd="0" presId="urn:microsoft.com/office/officeart/2005/8/layout/hProcess7#1"/>
    <dgm:cxn modelId="{FF369858-F387-49D3-975D-C6F613E4E95D}" type="presParOf" srcId="{121CCF8B-3152-4E78-86DD-7BACFC681005}" destId="{D1EE3A3F-2B5B-4A19-A046-AD8DF4B68D42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87BC3-F5A3-49D9-B561-6325732E2951}" type="doc">
      <dgm:prSet loTypeId="urn:microsoft.com/office/officeart/2005/8/layout/hProcess7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7A792F8-2073-4EB1-B72D-08EE4F506CE8}">
      <dgm:prSet phldrT="[Texto]"/>
      <dgm:spPr/>
      <dgm:t>
        <a:bodyPr/>
        <a:lstStyle/>
        <a:p>
          <a:r>
            <a:rPr lang="pt-BR" dirty="0" smtClean="0"/>
            <a:t>RELEVÂNCIA</a:t>
          </a:r>
          <a:endParaRPr lang="pt-BR" dirty="0"/>
        </a:p>
      </dgm:t>
    </dgm:pt>
    <dgm:pt modelId="{F3809BC7-378A-4FE6-AFEB-DA0033216CFA}" type="parTrans" cxnId="{B3AD2164-1C41-4A85-B836-DA061531726F}">
      <dgm:prSet/>
      <dgm:spPr/>
      <dgm:t>
        <a:bodyPr/>
        <a:lstStyle/>
        <a:p>
          <a:endParaRPr lang="pt-BR"/>
        </a:p>
      </dgm:t>
    </dgm:pt>
    <dgm:pt modelId="{F35FD43A-8C2D-4E1F-AF18-0611F654F706}" type="sibTrans" cxnId="{B3AD2164-1C41-4A85-B836-DA061531726F}">
      <dgm:prSet/>
      <dgm:spPr/>
      <dgm:t>
        <a:bodyPr/>
        <a:lstStyle/>
        <a:p>
          <a:endParaRPr lang="pt-BR"/>
        </a:p>
      </dgm:t>
    </dgm:pt>
    <dgm:pt modelId="{D8D6F83B-7DE3-4BCE-8B16-05DDD4BF9B21}">
      <dgm:prSet phldrT="[Texto]" custT="1"/>
      <dgm:spPr/>
      <dgm:t>
        <a:bodyPr/>
        <a:lstStyle/>
        <a:p>
          <a:endParaRPr lang="pt-BR" sz="1300" dirty="0" smtClean="0"/>
        </a:p>
        <a:p>
          <a:r>
            <a:rPr lang="pt-BR" sz="1600" dirty="0" smtClean="0"/>
            <a:t>TICs = oportunidade de  ganho em relevância:</a:t>
          </a:r>
        </a:p>
        <a:p>
          <a:r>
            <a:rPr lang="pt-BR" sz="1600" dirty="0" smtClean="0"/>
            <a:t> - metade da População ainda não tem acesso particular, este segmento  deseja o   acesso  às TICs  e serviços por ela viabilizados.</a:t>
          </a:r>
        </a:p>
        <a:p>
          <a:r>
            <a:rPr lang="pt-BR" sz="1600" dirty="0" smtClean="0"/>
            <a:t>-  Governos locais buscam o desenvolvimento:</a:t>
          </a:r>
        </a:p>
        <a:p>
          <a:r>
            <a:rPr lang="pt-BR" sz="1600" dirty="0" smtClean="0"/>
            <a:t> acesso  às TICs com apropriação e orientação, pode levar ao desenvolvimento social e econômico  conforme referências TICs para Desenvolvimento. </a:t>
          </a:r>
        </a:p>
        <a:p>
          <a:endParaRPr lang="pt-BR" sz="1600" dirty="0" smtClean="0"/>
        </a:p>
        <a:p>
          <a:endParaRPr lang="pt-BR" sz="1300" dirty="0"/>
        </a:p>
      </dgm:t>
    </dgm:pt>
    <dgm:pt modelId="{3FFE2796-C366-4A36-98F0-76EED14D2197}" type="parTrans" cxnId="{38F56469-80F2-418F-A5F5-BA735964A430}">
      <dgm:prSet/>
      <dgm:spPr/>
      <dgm:t>
        <a:bodyPr/>
        <a:lstStyle/>
        <a:p>
          <a:endParaRPr lang="pt-BR"/>
        </a:p>
      </dgm:t>
    </dgm:pt>
    <dgm:pt modelId="{12B8594F-68D9-4FB9-AB02-EB3A299E9192}" type="sibTrans" cxnId="{38F56469-80F2-418F-A5F5-BA735964A430}">
      <dgm:prSet/>
      <dgm:spPr/>
      <dgm:t>
        <a:bodyPr/>
        <a:lstStyle/>
        <a:p>
          <a:endParaRPr lang="pt-BR"/>
        </a:p>
      </dgm:t>
    </dgm:pt>
    <dgm:pt modelId="{3CA6A6CF-F8FD-4C43-ACD4-E583935C465D}">
      <dgm:prSet phldrT="[Texto]"/>
      <dgm:spPr/>
      <dgm:t>
        <a:bodyPr/>
        <a:lstStyle/>
        <a:p>
          <a:r>
            <a:rPr lang="pt-BR" dirty="0" smtClean="0"/>
            <a:t>ABRANGÊNCIA</a:t>
          </a:r>
          <a:endParaRPr lang="pt-BR" dirty="0"/>
        </a:p>
      </dgm:t>
    </dgm:pt>
    <dgm:pt modelId="{854C375A-1804-4903-8CE5-F1AD2190A75B}" type="parTrans" cxnId="{505DEFE1-6E66-46FA-AB5E-AA1570E0CAB8}">
      <dgm:prSet/>
      <dgm:spPr/>
      <dgm:t>
        <a:bodyPr/>
        <a:lstStyle/>
        <a:p>
          <a:endParaRPr lang="pt-BR"/>
        </a:p>
      </dgm:t>
    </dgm:pt>
    <dgm:pt modelId="{D3C4F023-3FAD-461E-BD29-D892675DC320}" type="sibTrans" cxnId="{505DEFE1-6E66-46FA-AB5E-AA1570E0CAB8}">
      <dgm:prSet/>
      <dgm:spPr/>
      <dgm:t>
        <a:bodyPr/>
        <a:lstStyle/>
        <a:p>
          <a:endParaRPr lang="pt-BR"/>
        </a:p>
      </dgm:t>
    </dgm:pt>
    <dgm:pt modelId="{AD401662-B734-4C5A-819F-77D17C68505B}">
      <dgm:prSet phldrT="[Texto]" custT="1"/>
      <dgm:spPr/>
      <dgm:t>
        <a:bodyPr/>
        <a:lstStyle/>
        <a:p>
          <a:r>
            <a:rPr lang="pt-BR" sz="1400" dirty="0" smtClean="0"/>
            <a:t>- </a:t>
          </a:r>
          <a:r>
            <a:rPr lang="pt-BR" sz="1200" b="1" dirty="0" smtClean="0"/>
            <a:t>Geográfica:  TICS viabilizam  o desenvolvimento  de </a:t>
          </a:r>
          <a:r>
            <a:rPr lang="pt-BR" sz="1200" b="0" dirty="0" smtClean="0"/>
            <a:t> serviços  de apoio às </a:t>
          </a:r>
          <a:r>
            <a:rPr lang="pt-BR" sz="1200" b="0" dirty="0" err="1" smtClean="0"/>
            <a:t>BPs</a:t>
          </a:r>
          <a:r>
            <a:rPr lang="pt-BR" sz="1200" b="0" dirty="0" smtClean="0"/>
            <a:t> como </a:t>
          </a:r>
          <a:r>
            <a:rPr lang="pt-BR" sz="1200" b="0" dirty="0" smtClean="0">
              <a:solidFill>
                <a:schemeClr val="bg1"/>
              </a:solidFill>
            </a:rPr>
            <a:t>: acesso e disponibilização de acervo  digital nacional;  soluções de gestão de acervos e serviços,  serviços de informação a distância para usuários, formação de profissionais a distância. As </a:t>
          </a:r>
          <a:r>
            <a:rPr lang="pt-BR" sz="1200" b="0" dirty="0" err="1" smtClean="0">
              <a:solidFill>
                <a:schemeClr val="bg1"/>
              </a:solidFill>
            </a:rPr>
            <a:t>TICs</a:t>
          </a:r>
          <a:r>
            <a:rPr lang="pt-BR" sz="1200" b="0" dirty="0" smtClean="0">
              <a:solidFill>
                <a:schemeClr val="bg1"/>
              </a:solidFill>
            </a:rPr>
            <a:t>  permitem ao SNBP e aos </a:t>
          </a:r>
          <a:r>
            <a:rPr lang="pt-BR" sz="1200" b="0" dirty="0" err="1" smtClean="0">
              <a:solidFill>
                <a:schemeClr val="bg1"/>
              </a:solidFill>
            </a:rPr>
            <a:t>SEBPs</a:t>
          </a:r>
          <a:r>
            <a:rPr lang="pt-BR" sz="1200" b="0" dirty="0" smtClean="0">
              <a:solidFill>
                <a:schemeClr val="bg1"/>
              </a:solidFill>
            </a:rPr>
            <a:t> apoiar as bibliotecas, profissionais e governos sem limitações de distância, e com otimização de recursos. As </a:t>
          </a:r>
          <a:r>
            <a:rPr lang="pt-BR" sz="1200" b="0" dirty="0" err="1" smtClean="0">
              <a:solidFill>
                <a:schemeClr val="bg1"/>
              </a:solidFill>
            </a:rPr>
            <a:t>TICs</a:t>
          </a:r>
          <a:r>
            <a:rPr lang="pt-BR" sz="1200" b="0" dirty="0" smtClean="0">
              <a:solidFill>
                <a:schemeClr val="bg1"/>
              </a:solidFill>
            </a:rPr>
            <a:t> viabilizam  ainda  o  fortalecimento de rede com o compartilhamento de experiências entre </a:t>
          </a:r>
          <a:r>
            <a:rPr lang="pt-BR" sz="1200" b="0" dirty="0" err="1" smtClean="0">
              <a:solidFill>
                <a:schemeClr val="bg1"/>
              </a:solidFill>
            </a:rPr>
            <a:t>BPs</a:t>
          </a:r>
          <a:r>
            <a:rPr lang="pt-BR" sz="1200" b="0" dirty="0" smtClean="0">
              <a:solidFill>
                <a:schemeClr val="bg1"/>
              </a:solidFill>
            </a:rPr>
            <a:t> de todo país.</a:t>
          </a:r>
        </a:p>
        <a:p>
          <a:r>
            <a:rPr lang="pt-BR" sz="1200" dirty="0" smtClean="0">
              <a:solidFill>
                <a:schemeClr val="bg1"/>
              </a:solidFill>
            </a:rPr>
            <a:t>- </a:t>
          </a:r>
          <a:r>
            <a:rPr lang="pt-BR" sz="1200" b="1" dirty="0" smtClean="0">
              <a:solidFill>
                <a:schemeClr val="bg1"/>
              </a:solidFill>
            </a:rPr>
            <a:t>Populacional</a:t>
          </a:r>
          <a:r>
            <a:rPr lang="pt-BR" sz="1200" dirty="0" smtClean="0">
              <a:solidFill>
                <a:schemeClr val="bg1"/>
              </a:solidFill>
            </a:rPr>
            <a:t>: TICS viabiliza</a:t>
          </a:r>
          <a:r>
            <a:rPr lang="pt-BR" sz="1200" dirty="0" smtClean="0"/>
            <a:t>m a customização de serviços  locais, ampliação de acervo e acesso a  serviços e conteúdos  disponíveis na web. </a:t>
          </a:r>
        </a:p>
        <a:p>
          <a:r>
            <a:rPr lang="pt-BR" sz="1200" dirty="0" smtClean="0"/>
            <a:t>-</a:t>
          </a:r>
          <a:r>
            <a:rPr lang="pt-BR" sz="1200" b="1" dirty="0" smtClean="0"/>
            <a:t>Temática</a:t>
          </a:r>
          <a:r>
            <a:rPr lang="pt-BR" sz="1200" dirty="0" smtClean="0"/>
            <a:t>:    TICs viabilizam  instrumentos de </a:t>
          </a:r>
          <a:r>
            <a:rPr lang="pt-BR" sz="1200" b="1" dirty="0" smtClean="0"/>
            <a:t>diagnósticos </a:t>
          </a:r>
          <a:r>
            <a:rPr lang="pt-BR" sz="1200" dirty="0" smtClean="0"/>
            <a:t>que uma vez desenvolvidos podem ser implementados sem custo, de maneira continuada em todas </a:t>
          </a:r>
          <a:r>
            <a:rPr lang="pt-BR" sz="1200" dirty="0" err="1" smtClean="0"/>
            <a:t>BPs</a:t>
          </a:r>
          <a:r>
            <a:rPr lang="pt-BR" sz="1200" dirty="0" smtClean="0"/>
            <a:t>, com resultados em tempo real  em base de dados local ou  nacional.</a:t>
          </a:r>
        </a:p>
        <a:p>
          <a:endParaRPr lang="pt-BR" sz="1200" dirty="0" smtClean="0"/>
        </a:p>
        <a:p>
          <a:endParaRPr lang="pt-BR" sz="1400" dirty="0" smtClean="0"/>
        </a:p>
      </dgm:t>
    </dgm:pt>
    <dgm:pt modelId="{407F4B12-5E81-4604-8B13-EB524C41AC97}" type="parTrans" cxnId="{DF5A2B34-C0D4-442F-A86D-53A2C023669E}">
      <dgm:prSet/>
      <dgm:spPr/>
      <dgm:t>
        <a:bodyPr/>
        <a:lstStyle/>
        <a:p>
          <a:endParaRPr lang="pt-BR"/>
        </a:p>
      </dgm:t>
    </dgm:pt>
    <dgm:pt modelId="{6CE6887A-1285-4167-A1BC-7E50F9A9BEE6}" type="sibTrans" cxnId="{DF5A2B34-C0D4-442F-A86D-53A2C023669E}">
      <dgm:prSet/>
      <dgm:spPr/>
      <dgm:t>
        <a:bodyPr/>
        <a:lstStyle/>
        <a:p>
          <a:endParaRPr lang="pt-BR"/>
        </a:p>
      </dgm:t>
    </dgm:pt>
    <dgm:pt modelId="{187AACAA-574B-47E7-A8E8-DF88C9ED90BB}">
      <dgm:prSet phldrT="[Texto]"/>
      <dgm:spPr/>
      <dgm:t>
        <a:bodyPr/>
        <a:lstStyle/>
        <a:p>
          <a:r>
            <a:rPr lang="pt-BR" dirty="0" smtClean="0"/>
            <a:t>FUNÇÕES</a:t>
          </a:r>
          <a:endParaRPr lang="pt-BR" dirty="0"/>
        </a:p>
      </dgm:t>
    </dgm:pt>
    <dgm:pt modelId="{C5AD1341-C4E3-4BD9-A4D0-87724F0C9E99}" type="parTrans" cxnId="{B7FE116D-1F4A-4527-A3E1-607504A295C7}">
      <dgm:prSet/>
      <dgm:spPr/>
      <dgm:t>
        <a:bodyPr/>
        <a:lstStyle/>
        <a:p>
          <a:endParaRPr lang="pt-BR"/>
        </a:p>
      </dgm:t>
    </dgm:pt>
    <dgm:pt modelId="{BA0999C0-071B-4749-9034-A0ABACA9A950}" type="sibTrans" cxnId="{B7FE116D-1F4A-4527-A3E1-607504A295C7}">
      <dgm:prSet/>
      <dgm:spPr/>
      <dgm:t>
        <a:bodyPr/>
        <a:lstStyle/>
        <a:p>
          <a:endParaRPr lang="pt-BR"/>
        </a:p>
      </dgm:t>
    </dgm:pt>
    <dgm:pt modelId="{92CFBDB5-EA1E-474A-8463-472A6F151DEF}">
      <dgm:prSet phldrT="[Texto]" custT="1"/>
      <dgm:spPr/>
      <dgm:t>
        <a:bodyPr/>
        <a:lstStyle/>
        <a:p>
          <a:endParaRPr lang="pt-BR" sz="1400" b="1" dirty="0" smtClean="0"/>
        </a:p>
        <a:p>
          <a:r>
            <a:rPr lang="pt-BR" sz="1200" b="1" dirty="0" smtClean="0"/>
            <a:t>- Político</a:t>
          </a:r>
          <a:r>
            <a:rPr lang="pt-BR" sz="1200" dirty="0" smtClean="0"/>
            <a:t> :</a:t>
          </a:r>
          <a:endParaRPr lang="pt-BR" sz="1200" b="1" dirty="0" smtClean="0"/>
        </a:p>
        <a:p>
          <a:r>
            <a:rPr lang="pt-BR" sz="1200" b="1" dirty="0" smtClean="0">
              <a:solidFill>
                <a:schemeClr val="bg1"/>
              </a:solidFill>
            </a:rPr>
            <a:t>Acesso à informação cidadã: </a:t>
          </a:r>
          <a:r>
            <a:rPr lang="pt-BR" sz="1200" dirty="0" smtClean="0">
              <a:solidFill>
                <a:schemeClr val="bg1"/>
              </a:solidFill>
            </a:rPr>
            <a:t>serviços de informação utilitária e local.</a:t>
          </a:r>
        </a:p>
        <a:p>
          <a:r>
            <a:rPr lang="pt-BR" sz="1200" b="1" dirty="0" smtClean="0"/>
            <a:t>Otimização de acervo gráfico,  </a:t>
          </a:r>
          <a:r>
            <a:rPr lang="pt-BR" sz="1200" dirty="0" smtClean="0"/>
            <a:t>uso de acervo digital e uso da   web .  </a:t>
          </a:r>
          <a:endParaRPr lang="pt-BR" sz="1200" dirty="0" smtClean="0">
            <a:solidFill>
              <a:schemeClr val="bg1"/>
            </a:solidFill>
          </a:endParaRPr>
        </a:p>
        <a:p>
          <a:r>
            <a:rPr lang="pt-BR" sz="1200" dirty="0" smtClean="0"/>
            <a:t> </a:t>
          </a:r>
          <a:r>
            <a:rPr lang="pt-BR" sz="1200" b="1" dirty="0" smtClean="0"/>
            <a:t>participação cidadã</a:t>
          </a:r>
          <a:r>
            <a:rPr lang="pt-BR" sz="1200" dirty="0" smtClean="0"/>
            <a:t>: viabiliza que usuário se torne  autor e dissemine  seu ponto de vista ; viabiliza  o debate democrático.</a:t>
          </a:r>
        </a:p>
        <a:p>
          <a:r>
            <a:rPr lang="pt-BR" sz="1200" b="1" dirty="0" smtClean="0"/>
            <a:t>- Educacional</a:t>
          </a:r>
          <a:r>
            <a:rPr lang="pt-BR" sz="1200" dirty="0" smtClean="0"/>
            <a:t> : inúmeras possibilidades  fortalecem leitura/escrita uso da informação – referenciais TICs p Ed.;  </a:t>
          </a:r>
          <a:endParaRPr lang="pt-BR" sz="1200" dirty="0"/>
        </a:p>
      </dgm:t>
    </dgm:pt>
    <dgm:pt modelId="{E1FEB5B5-9F4A-48DC-92FF-8E0BEECE12D0}" type="parTrans" cxnId="{16ABAC5D-D604-43E9-B59B-A7AE98326CCB}">
      <dgm:prSet/>
      <dgm:spPr/>
      <dgm:t>
        <a:bodyPr/>
        <a:lstStyle/>
        <a:p>
          <a:endParaRPr lang="pt-BR"/>
        </a:p>
      </dgm:t>
    </dgm:pt>
    <dgm:pt modelId="{83EB53F5-BE58-4023-A08C-C4D2BD25058A}" type="sibTrans" cxnId="{16ABAC5D-D604-43E9-B59B-A7AE98326CCB}">
      <dgm:prSet/>
      <dgm:spPr/>
      <dgm:t>
        <a:bodyPr/>
        <a:lstStyle/>
        <a:p>
          <a:endParaRPr lang="pt-BR"/>
        </a:p>
      </dgm:t>
    </dgm:pt>
    <dgm:pt modelId="{ECE9DCC5-0AF3-4406-9A54-9BA2B69842F0}">
      <dgm:prSet custT="1"/>
      <dgm:spPr/>
      <dgm:t>
        <a:bodyPr/>
        <a:lstStyle/>
        <a:p>
          <a:r>
            <a:rPr lang="pt-BR" sz="1200" b="1" dirty="0" smtClean="0"/>
            <a:t>-Social</a:t>
          </a:r>
          <a:r>
            <a:rPr lang="pt-BR" sz="1200" dirty="0" smtClean="0"/>
            <a:t> –  TIC s maximizam  a disponibilidade a informação, podendo customizar acervos e orientar  os usuários no uso da web</a:t>
          </a:r>
        </a:p>
      </dgm:t>
    </dgm:pt>
    <dgm:pt modelId="{81B71B1E-99DA-43E2-BA62-1F40946BE146}" type="parTrans" cxnId="{494BD96B-00DA-4D56-833A-81F33C2C302F}">
      <dgm:prSet/>
      <dgm:spPr/>
      <dgm:t>
        <a:bodyPr/>
        <a:lstStyle/>
        <a:p>
          <a:endParaRPr lang="pt-BR"/>
        </a:p>
      </dgm:t>
    </dgm:pt>
    <dgm:pt modelId="{CBAC16C8-B342-429D-A295-AE75A365E0F3}" type="sibTrans" cxnId="{494BD96B-00DA-4D56-833A-81F33C2C302F}">
      <dgm:prSet/>
      <dgm:spPr/>
      <dgm:t>
        <a:bodyPr/>
        <a:lstStyle/>
        <a:p>
          <a:endParaRPr lang="pt-BR"/>
        </a:p>
      </dgm:t>
    </dgm:pt>
    <dgm:pt modelId="{9D5D82FF-CE27-4129-B057-E13AFA15971B}">
      <dgm:prSet custT="1"/>
      <dgm:spPr/>
      <dgm:t>
        <a:bodyPr/>
        <a:lstStyle/>
        <a:p>
          <a:r>
            <a:rPr lang="pt-BR" sz="1200" b="1" dirty="0" smtClean="0"/>
            <a:t>-Cultural</a:t>
          </a:r>
          <a:r>
            <a:rPr lang="pt-BR" sz="1200" dirty="0" smtClean="0"/>
            <a:t>  - </a:t>
          </a:r>
          <a:r>
            <a:rPr lang="pt-BR" sz="1100" dirty="0" smtClean="0"/>
            <a:t>além de permitir o acesso  a  manifestações culturais  e obras de arte as  TICs  podem se constituir em   canais  para circulação da cultura local  e recurso de autoria para qualquer usuário  produzir manifestações culturais. Ao facilitar a autoria e a circulação as </a:t>
          </a:r>
          <a:r>
            <a:rPr lang="pt-BR" sz="1100" dirty="0" err="1" smtClean="0"/>
            <a:t>BPs</a:t>
          </a:r>
          <a:r>
            <a:rPr lang="pt-BR" sz="1100" dirty="0" smtClean="0"/>
            <a:t> podem  estimular , divulgar  e guardar  as produções   culturais locais.</a:t>
          </a:r>
        </a:p>
      </dgm:t>
    </dgm:pt>
    <dgm:pt modelId="{7C198C79-3085-4B23-8E25-F4867F520A20}" type="parTrans" cxnId="{FEFDFBF5-2D99-44DB-A7C2-0106A5F717E0}">
      <dgm:prSet/>
      <dgm:spPr/>
      <dgm:t>
        <a:bodyPr/>
        <a:lstStyle/>
        <a:p>
          <a:endParaRPr lang="pt-BR"/>
        </a:p>
      </dgm:t>
    </dgm:pt>
    <dgm:pt modelId="{C54DB012-3DE5-4066-891A-490AC60BD441}" type="sibTrans" cxnId="{FEFDFBF5-2D99-44DB-A7C2-0106A5F717E0}">
      <dgm:prSet/>
      <dgm:spPr/>
      <dgm:t>
        <a:bodyPr/>
        <a:lstStyle/>
        <a:p>
          <a:endParaRPr lang="pt-BR"/>
        </a:p>
      </dgm:t>
    </dgm:pt>
    <dgm:pt modelId="{9A06BF54-CDE3-49BF-AE08-AB8726E45803}" type="pres">
      <dgm:prSet presAssocID="{62F87BC3-F5A3-49D9-B561-6325732E29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2FEFAB-D71D-4A72-BB12-DA200062F98C}" type="pres">
      <dgm:prSet presAssocID="{C7A792F8-2073-4EB1-B72D-08EE4F506CE8}" presName="compositeNode" presStyleCnt="0">
        <dgm:presLayoutVars>
          <dgm:bulletEnabled val="1"/>
        </dgm:presLayoutVars>
      </dgm:prSet>
      <dgm:spPr/>
    </dgm:pt>
    <dgm:pt modelId="{253C7668-D609-43B3-94DC-7A8E89D830A0}" type="pres">
      <dgm:prSet presAssocID="{C7A792F8-2073-4EB1-B72D-08EE4F506CE8}" presName="bgRect" presStyleLbl="node1" presStyleIdx="0" presStyleCnt="3" custScaleY="168869"/>
      <dgm:spPr/>
      <dgm:t>
        <a:bodyPr/>
        <a:lstStyle/>
        <a:p>
          <a:endParaRPr lang="pt-BR"/>
        </a:p>
      </dgm:t>
    </dgm:pt>
    <dgm:pt modelId="{69AC2FBB-2774-4893-8F83-98CC1560A04E}" type="pres">
      <dgm:prSet presAssocID="{C7A792F8-2073-4EB1-B72D-08EE4F506CE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3E2A4DB-586F-4D8F-95A1-F6EE96C9206E}" type="pres">
      <dgm:prSet presAssocID="{C7A792F8-2073-4EB1-B72D-08EE4F506CE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10B1E2-19AF-4553-A988-E4D5B54B51B9}" type="pres">
      <dgm:prSet presAssocID="{F35FD43A-8C2D-4E1F-AF18-0611F654F706}" presName="hSp" presStyleCnt="0"/>
      <dgm:spPr/>
    </dgm:pt>
    <dgm:pt modelId="{60D8C297-4DE7-42D5-B3D7-82727C29D999}" type="pres">
      <dgm:prSet presAssocID="{F35FD43A-8C2D-4E1F-AF18-0611F654F706}" presName="vProcSp" presStyleCnt="0"/>
      <dgm:spPr/>
    </dgm:pt>
    <dgm:pt modelId="{CA1F8D03-3953-487B-8D46-1D42F4B4CAFF}" type="pres">
      <dgm:prSet presAssocID="{F35FD43A-8C2D-4E1F-AF18-0611F654F706}" presName="vSp1" presStyleCnt="0"/>
      <dgm:spPr/>
    </dgm:pt>
    <dgm:pt modelId="{32995596-37F6-41AF-A892-28AC91B7C3C8}" type="pres">
      <dgm:prSet presAssocID="{F35FD43A-8C2D-4E1F-AF18-0611F654F706}" presName="simulatedConn" presStyleLbl="solidFgAcc1" presStyleIdx="0" presStyleCnt="2"/>
      <dgm:spPr/>
    </dgm:pt>
    <dgm:pt modelId="{D220D523-EC1E-4280-894F-447816C21C8F}" type="pres">
      <dgm:prSet presAssocID="{F35FD43A-8C2D-4E1F-AF18-0611F654F706}" presName="vSp2" presStyleCnt="0"/>
      <dgm:spPr/>
    </dgm:pt>
    <dgm:pt modelId="{B5E7D210-1CDD-4D06-985B-81EB690BC781}" type="pres">
      <dgm:prSet presAssocID="{F35FD43A-8C2D-4E1F-AF18-0611F654F706}" presName="sibTrans" presStyleCnt="0"/>
      <dgm:spPr/>
    </dgm:pt>
    <dgm:pt modelId="{677A3FF5-5813-44CD-97AC-679CFB155FDF}" type="pres">
      <dgm:prSet presAssocID="{3CA6A6CF-F8FD-4C43-ACD4-E583935C465D}" presName="compositeNode" presStyleCnt="0">
        <dgm:presLayoutVars>
          <dgm:bulletEnabled val="1"/>
        </dgm:presLayoutVars>
      </dgm:prSet>
      <dgm:spPr/>
    </dgm:pt>
    <dgm:pt modelId="{5D089D0B-623C-43B0-BE87-C69D981B810A}" type="pres">
      <dgm:prSet presAssocID="{3CA6A6CF-F8FD-4C43-ACD4-E583935C465D}" presName="bgRect" presStyleLbl="node1" presStyleIdx="1" presStyleCnt="3" custScaleY="170491"/>
      <dgm:spPr/>
      <dgm:t>
        <a:bodyPr/>
        <a:lstStyle/>
        <a:p>
          <a:endParaRPr lang="pt-BR"/>
        </a:p>
      </dgm:t>
    </dgm:pt>
    <dgm:pt modelId="{354B429D-1E40-4222-87C8-EC2531A8A67B}" type="pres">
      <dgm:prSet presAssocID="{3CA6A6CF-F8FD-4C43-ACD4-E583935C465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313454B-A516-4D80-83ED-5C60C32FE2F5}" type="pres">
      <dgm:prSet presAssocID="{3CA6A6CF-F8FD-4C43-ACD4-E583935C465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7349E5-8BCD-432E-8786-67420BA9C0E2}" type="pres">
      <dgm:prSet presAssocID="{D3C4F023-3FAD-461E-BD29-D892675DC320}" presName="hSp" presStyleCnt="0"/>
      <dgm:spPr/>
    </dgm:pt>
    <dgm:pt modelId="{34276283-787E-41F9-B7EE-060CE2541AC9}" type="pres">
      <dgm:prSet presAssocID="{D3C4F023-3FAD-461E-BD29-D892675DC320}" presName="vProcSp" presStyleCnt="0"/>
      <dgm:spPr/>
    </dgm:pt>
    <dgm:pt modelId="{04463806-BC12-416F-B803-4EE3DC56920C}" type="pres">
      <dgm:prSet presAssocID="{D3C4F023-3FAD-461E-BD29-D892675DC320}" presName="vSp1" presStyleCnt="0"/>
      <dgm:spPr/>
    </dgm:pt>
    <dgm:pt modelId="{80B2D009-AF20-4A5E-8A65-C1451F5A7A13}" type="pres">
      <dgm:prSet presAssocID="{D3C4F023-3FAD-461E-BD29-D892675DC320}" presName="simulatedConn" presStyleLbl="solidFgAcc1" presStyleIdx="1" presStyleCnt="2"/>
      <dgm:spPr/>
    </dgm:pt>
    <dgm:pt modelId="{128E6890-CB29-4B2E-B8F5-B779752B0826}" type="pres">
      <dgm:prSet presAssocID="{D3C4F023-3FAD-461E-BD29-D892675DC320}" presName="vSp2" presStyleCnt="0"/>
      <dgm:spPr/>
    </dgm:pt>
    <dgm:pt modelId="{EAE6FE3D-7945-4EA6-AF7C-DD0CA13ADCAC}" type="pres">
      <dgm:prSet presAssocID="{D3C4F023-3FAD-461E-BD29-D892675DC320}" presName="sibTrans" presStyleCnt="0"/>
      <dgm:spPr/>
    </dgm:pt>
    <dgm:pt modelId="{121CCF8B-3152-4E78-86DD-7BACFC681005}" type="pres">
      <dgm:prSet presAssocID="{187AACAA-574B-47E7-A8E8-DF88C9ED90BB}" presName="compositeNode" presStyleCnt="0">
        <dgm:presLayoutVars>
          <dgm:bulletEnabled val="1"/>
        </dgm:presLayoutVars>
      </dgm:prSet>
      <dgm:spPr/>
    </dgm:pt>
    <dgm:pt modelId="{D2F8FF99-A42A-400E-880C-725E51A7482F}" type="pres">
      <dgm:prSet presAssocID="{187AACAA-574B-47E7-A8E8-DF88C9ED90BB}" presName="bgRect" presStyleLbl="node1" presStyleIdx="2" presStyleCnt="3" custScaleY="170491"/>
      <dgm:spPr/>
      <dgm:t>
        <a:bodyPr/>
        <a:lstStyle/>
        <a:p>
          <a:endParaRPr lang="pt-BR"/>
        </a:p>
      </dgm:t>
    </dgm:pt>
    <dgm:pt modelId="{7415FBF1-1367-42EA-B959-59016E34EE05}" type="pres">
      <dgm:prSet presAssocID="{187AACAA-574B-47E7-A8E8-DF88C9ED90B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1EE3A3F-2B5B-4A19-A046-AD8DF4B68D42}" type="pres">
      <dgm:prSet presAssocID="{187AACAA-574B-47E7-A8E8-DF88C9ED90B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206250F-B08F-4697-8535-C90A0DC144B3}" type="presOf" srcId="{C7A792F8-2073-4EB1-B72D-08EE4F506CE8}" destId="{69AC2FBB-2774-4893-8F83-98CC1560A04E}" srcOrd="1" destOrd="0" presId="urn:microsoft.com/office/officeart/2005/8/layout/hProcess7#2"/>
    <dgm:cxn modelId="{0C4C60BD-677B-4FAD-BFC4-257C107D977B}" type="presOf" srcId="{92CFBDB5-EA1E-474A-8463-472A6F151DEF}" destId="{D1EE3A3F-2B5B-4A19-A046-AD8DF4B68D42}" srcOrd="0" destOrd="0" presId="urn:microsoft.com/office/officeart/2005/8/layout/hProcess7#2"/>
    <dgm:cxn modelId="{ABD2E10E-EF98-4B91-9EF4-D1C9E59696B3}" type="presOf" srcId="{ECE9DCC5-0AF3-4406-9A54-9BA2B69842F0}" destId="{D1EE3A3F-2B5B-4A19-A046-AD8DF4B68D42}" srcOrd="0" destOrd="1" presId="urn:microsoft.com/office/officeart/2005/8/layout/hProcess7#2"/>
    <dgm:cxn modelId="{B3AD2164-1C41-4A85-B836-DA061531726F}" srcId="{62F87BC3-F5A3-49D9-B561-6325732E2951}" destId="{C7A792F8-2073-4EB1-B72D-08EE4F506CE8}" srcOrd="0" destOrd="0" parTransId="{F3809BC7-378A-4FE6-AFEB-DA0033216CFA}" sibTransId="{F35FD43A-8C2D-4E1F-AF18-0611F654F706}"/>
    <dgm:cxn modelId="{DF5A2B34-C0D4-442F-A86D-53A2C023669E}" srcId="{3CA6A6CF-F8FD-4C43-ACD4-E583935C465D}" destId="{AD401662-B734-4C5A-819F-77D17C68505B}" srcOrd="0" destOrd="0" parTransId="{407F4B12-5E81-4604-8B13-EB524C41AC97}" sibTransId="{6CE6887A-1285-4167-A1BC-7E50F9A9BEE6}"/>
    <dgm:cxn modelId="{D5F0C5EE-7FB8-4773-A4F6-044B3E687444}" type="presOf" srcId="{3CA6A6CF-F8FD-4C43-ACD4-E583935C465D}" destId="{354B429D-1E40-4222-87C8-EC2531A8A67B}" srcOrd="1" destOrd="0" presId="urn:microsoft.com/office/officeart/2005/8/layout/hProcess7#2"/>
    <dgm:cxn modelId="{38F56469-80F2-418F-A5F5-BA735964A430}" srcId="{C7A792F8-2073-4EB1-B72D-08EE4F506CE8}" destId="{D8D6F83B-7DE3-4BCE-8B16-05DDD4BF9B21}" srcOrd="0" destOrd="0" parTransId="{3FFE2796-C366-4A36-98F0-76EED14D2197}" sibTransId="{12B8594F-68D9-4FB9-AB02-EB3A299E9192}"/>
    <dgm:cxn modelId="{FEFDFBF5-2D99-44DB-A7C2-0106A5F717E0}" srcId="{187AACAA-574B-47E7-A8E8-DF88C9ED90BB}" destId="{9D5D82FF-CE27-4129-B057-E13AFA15971B}" srcOrd="2" destOrd="0" parTransId="{7C198C79-3085-4B23-8E25-F4867F520A20}" sibTransId="{C54DB012-3DE5-4066-891A-490AC60BD441}"/>
    <dgm:cxn modelId="{CD3889B5-EA65-468C-8273-8B0B469F87A6}" type="presOf" srcId="{62F87BC3-F5A3-49D9-B561-6325732E2951}" destId="{9A06BF54-CDE3-49BF-AE08-AB8726E45803}" srcOrd="0" destOrd="0" presId="urn:microsoft.com/office/officeart/2005/8/layout/hProcess7#2"/>
    <dgm:cxn modelId="{1388C468-5651-48C9-9BE2-B58D659F694A}" type="presOf" srcId="{9D5D82FF-CE27-4129-B057-E13AFA15971B}" destId="{D1EE3A3F-2B5B-4A19-A046-AD8DF4B68D42}" srcOrd="0" destOrd="2" presId="urn:microsoft.com/office/officeart/2005/8/layout/hProcess7#2"/>
    <dgm:cxn modelId="{EB11CDB7-CB0E-4150-A825-08AF72246A57}" type="presOf" srcId="{D8D6F83B-7DE3-4BCE-8B16-05DDD4BF9B21}" destId="{F3E2A4DB-586F-4D8F-95A1-F6EE96C9206E}" srcOrd="0" destOrd="0" presId="urn:microsoft.com/office/officeart/2005/8/layout/hProcess7#2"/>
    <dgm:cxn modelId="{2ED6C5C1-ECAE-4B0B-88A2-BB901D6BA40D}" type="presOf" srcId="{187AACAA-574B-47E7-A8E8-DF88C9ED90BB}" destId="{7415FBF1-1367-42EA-B959-59016E34EE05}" srcOrd="1" destOrd="0" presId="urn:microsoft.com/office/officeart/2005/8/layout/hProcess7#2"/>
    <dgm:cxn modelId="{B7FE116D-1F4A-4527-A3E1-607504A295C7}" srcId="{62F87BC3-F5A3-49D9-B561-6325732E2951}" destId="{187AACAA-574B-47E7-A8E8-DF88C9ED90BB}" srcOrd="2" destOrd="0" parTransId="{C5AD1341-C4E3-4BD9-A4D0-87724F0C9E99}" sibTransId="{BA0999C0-071B-4749-9034-A0ABACA9A950}"/>
    <dgm:cxn modelId="{6E392949-54D6-4C0E-88B8-A3403BDE656D}" type="presOf" srcId="{187AACAA-574B-47E7-A8E8-DF88C9ED90BB}" destId="{D2F8FF99-A42A-400E-880C-725E51A7482F}" srcOrd="0" destOrd="0" presId="urn:microsoft.com/office/officeart/2005/8/layout/hProcess7#2"/>
    <dgm:cxn modelId="{40CE465F-4E4F-4D81-88BC-5DD4FB683944}" type="presOf" srcId="{AD401662-B734-4C5A-819F-77D17C68505B}" destId="{E313454B-A516-4D80-83ED-5C60C32FE2F5}" srcOrd="0" destOrd="0" presId="urn:microsoft.com/office/officeart/2005/8/layout/hProcess7#2"/>
    <dgm:cxn modelId="{505DEFE1-6E66-46FA-AB5E-AA1570E0CAB8}" srcId="{62F87BC3-F5A3-49D9-B561-6325732E2951}" destId="{3CA6A6CF-F8FD-4C43-ACD4-E583935C465D}" srcOrd="1" destOrd="0" parTransId="{854C375A-1804-4903-8CE5-F1AD2190A75B}" sibTransId="{D3C4F023-3FAD-461E-BD29-D892675DC320}"/>
    <dgm:cxn modelId="{00202801-1ECF-4662-A69D-B744DA4476D7}" type="presOf" srcId="{C7A792F8-2073-4EB1-B72D-08EE4F506CE8}" destId="{253C7668-D609-43B3-94DC-7A8E89D830A0}" srcOrd="0" destOrd="0" presId="urn:microsoft.com/office/officeart/2005/8/layout/hProcess7#2"/>
    <dgm:cxn modelId="{9E4A8F22-0797-4A20-89AB-0D0EE31FDD2D}" type="presOf" srcId="{3CA6A6CF-F8FD-4C43-ACD4-E583935C465D}" destId="{5D089D0B-623C-43B0-BE87-C69D981B810A}" srcOrd="0" destOrd="0" presId="urn:microsoft.com/office/officeart/2005/8/layout/hProcess7#2"/>
    <dgm:cxn modelId="{16ABAC5D-D604-43E9-B59B-A7AE98326CCB}" srcId="{187AACAA-574B-47E7-A8E8-DF88C9ED90BB}" destId="{92CFBDB5-EA1E-474A-8463-472A6F151DEF}" srcOrd="0" destOrd="0" parTransId="{E1FEB5B5-9F4A-48DC-92FF-8E0BEECE12D0}" sibTransId="{83EB53F5-BE58-4023-A08C-C4D2BD25058A}"/>
    <dgm:cxn modelId="{494BD96B-00DA-4D56-833A-81F33C2C302F}" srcId="{187AACAA-574B-47E7-A8E8-DF88C9ED90BB}" destId="{ECE9DCC5-0AF3-4406-9A54-9BA2B69842F0}" srcOrd="1" destOrd="0" parTransId="{81B71B1E-99DA-43E2-BA62-1F40946BE146}" sibTransId="{CBAC16C8-B342-429D-A295-AE75A365E0F3}"/>
    <dgm:cxn modelId="{185013A2-587A-4D4B-9B16-773663201324}" type="presParOf" srcId="{9A06BF54-CDE3-49BF-AE08-AB8726E45803}" destId="{DF2FEFAB-D71D-4A72-BB12-DA200062F98C}" srcOrd="0" destOrd="0" presId="urn:microsoft.com/office/officeart/2005/8/layout/hProcess7#2"/>
    <dgm:cxn modelId="{581612DB-DD6B-4167-B016-F573E5430881}" type="presParOf" srcId="{DF2FEFAB-D71D-4A72-BB12-DA200062F98C}" destId="{253C7668-D609-43B3-94DC-7A8E89D830A0}" srcOrd="0" destOrd="0" presId="urn:microsoft.com/office/officeart/2005/8/layout/hProcess7#2"/>
    <dgm:cxn modelId="{203AE541-4678-4719-910D-7AC903990023}" type="presParOf" srcId="{DF2FEFAB-D71D-4A72-BB12-DA200062F98C}" destId="{69AC2FBB-2774-4893-8F83-98CC1560A04E}" srcOrd="1" destOrd="0" presId="urn:microsoft.com/office/officeart/2005/8/layout/hProcess7#2"/>
    <dgm:cxn modelId="{CF43580C-70C2-4915-8E52-E6859B84B8A6}" type="presParOf" srcId="{DF2FEFAB-D71D-4A72-BB12-DA200062F98C}" destId="{F3E2A4DB-586F-4D8F-95A1-F6EE96C9206E}" srcOrd="2" destOrd="0" presId="urn:microsoft.com/office/officeart/2005/8/layout/hProcess7#2"/>
    <dgm:cxn modelId="{2521CC25-9021-43E8-A4BF-2CD216B9E688}" type="presParOf" srcId="{9A06BF54-CDE3-49BF-AE08-AB8726E45803}" destId="{4A10B1E2-19AF-4553-A988-E4D5B54B51B9}" srcOrd="1" destOrd="0" presId="urn:microsoft.com/office/officeart/2005/8/layout/hProcess7#2"/>
    <dgm:cxn modelId="{0951103A-BA2D-4E2B-8508-490D981A6AFA}" type="presParOf" srcId="{9A06BF54-CDE3-49BF-AE08-AB8726E45803}" destId="{60D8C297-4DE7-42D5-B3D7-82727C29D999}" srcOrd="2" destOrd="0" presId="urn:microsoft.com/office/officeart/2005/8/layout/hProcess7#2"/>
    <dgm:cxn modelId="{F8BF3BBA-F6F4-4DAD-A7BD-A774FE88E6C1}" type="presParOf" srcId="{60D8C297-4DE7-42D5-B3D7-82727C29D999}" destId="{CA1F8D03-3953-487B-8D46-1D42F4B4CAFF}" srcOrd="0" destOrd="0" presId="urn:microsoft.com/office/officeart/2005/8/layout/hProcess7#2"/>
    <dgm:cxn modelId="{3E9B6FFD-F807-4909-8225-73A7B8852791}" type="presParOf" srcId="{60D8C297-4DE7-42D5-B3D7-82727C29D999}" destId="{32995596-37F6-41AF-A892-28AC91B7C3C8}" srcOrd="1" destOrd="0" presId="urn:microsoft.com/office/officeart/2005/8/layout/hProcess7#2"/>
    <dgm:cxn modelId="{8986C911-02FB-49B9-848D-A82575095DF8}" type="presParOf" srcId="{60D8C297-4DE7-42D5-B3D7-82727C29D999}" destId="{D220D523-EC1E-4280-894F-447816C21C8F}" srcOrd="2" destOrd="0" presId="urn:microsoft.com/office/officeart/2005/8/layout/hProcess7#2"/>
    <dgm:cxn modelId="{8EC96927-D090-46EE-8E0E-27D24FB3F538}" type="presParOf" srcId="{9A06BF54-CDE3-49BF-AE08-AB8726E45803}" destId="{B5E7D210-1CDD-4D06-985B-81EB690BC781}" srcOrd="3" destOrd="0" presId="urn:microsoft.com/office/officeart/2005/8/layout/hProcess7#2"/>
    <dgm:cxn modelId="{7E46401C-8779-4AF0-8023-4F455014F4E0}" type="presParOf" srcId="{9A06BF54-CDE3-49BF-AE08-AB8726E45803}" destId="{677A3FF5-5813-44CD-97AC-679CFB155FDF}" srcOrd="4" destOrd="0" presId="urn:microsoft.com/office/officeart/2005/8/layout/hProcess7#2"/>
    <dgm:cxn modelId="{333D396F-20D8-43EF-9A5D-F8E3677C37DD}" type="presParOf" srcId="{677A3FF5-5813-44CD-97AC-679CFB155FDF}" destId="{5D089D0B-623C-43B0-BE87-C69D981B810A}" srcOrd="0" destOrd="0" presId="urn:microsoft.com/office/officeart/2005/8/layout/hProcess7#2"/>
    <dgm:cxn modelId="{11D51408-73EC-4C31-9BD3-168B02421115}" type="presParOf" srcId="{677A3FF5-5813-44CD-97AC-679CFB155FDF}" destId="{354B429D-1E40-4222-87C8-EC2531A8A67B}" srcOrd="1" destOrd="0" presId="urn:microsoft.com/office/officeart/2005/8/layout/hProcess7#2"/>
    <dgm:cxn modelId="{CBBFF7E1-223C-4E5D-BA52-CF531B070695}" type="presParOf" srcId="{677A3FF5-5813-44CD-97AC-679CFB155FDF}" destId="{E313454B-A516-4D80-83ED-5C60C32FE2F5}" srcOrd="2" destOrd="0" presId="urn:microsoft.com/office/officeart/2005/8/layout/hProcess7#2"/>
    <dgm:cxn modelId="{55EFE21C-60BF-4534-846D-BFC9C7CB4155}" type="presParOf" srcId="{9A06BF54-CDE3-49BF-AE08-AB8726E45803}" destId="{327349E5-8BCD-432E-8786-67420BA9C0E2}" srcOrd="5" destOrd="0" presId="urn:microsoft.com/office/officeart/2005/8/layout/hProcess7#2"/>
    <dgm:cxn modelId="{C572269D-5E93-4EEF-BDAC-7E3BD866300E}" type="presParOf" srcId="{9A06BF54-CDE3-49BF-AE08-AB8726E45803}" destId="{34276283-787E-41F9-B7EE-060CE2541AC9}" srcOrd="6" destOrd="0" presId="urn:microsoft.com/office/officeart/2005/8/layout/hProcess7#2"/>
    <dgm:cxn modelId="{9B2F8DF9-BFBE-4EA7-B8B5-9E228E0AFD0E}" type="presParOf" srcId="{34276283-787E-41F9-B7EE-060CE2541AC9}" destId="{04463806-BC12-416F-B803-4EE3DC56920C}" srcOrd="0" destOrd="0" presId="urn:microsoft.com/office/officeart/2005/8/layout/hProcess7#2"/>
    <dgm:cxn modelId="{03AFB50E-2703-4DA2-9919-A89A79CF40E0}" type="presParOf" srcId="{34276283-787E-41F9-B7EE-060CE2541AC9}" destId="{80B2D009-AF20-4A5E-8A65-C1451F5A7A13}" srcOrd="1" destOrd="0" presId="urn:microsoft.com/office/officeart/2005/8/layout/hProcess7#2"/>
    <dgm:cxn modelId="{49E226F6-477C-4FDF-8FFB-A01495567538}" type="presParOf" srcId="{34276283-787E-41F9-B7EE-060CE2541AC9}" destId="{128E6890-CB29-4B2E-B8F5-B779752B0826}" srcOrd="2" destOrd="0" presId="urn:microsoft.com/office/officeart/2005/8/layout/hProcess7#2"/>
    <dgm:cxn modelId="{82180044-2959-497B-9E49-A931FBC39855}" type="presParOf" srcId="{9A06BF54-CDE3-49BF-AE08-AB8726E45803}" destId="{EAE6FE3D-7945-4EA6-AF7C-DD0CA13ADCAC}" srcOrd="7" destOrd="0" presId="urn:microsoft.com/office/officeart/2005/8/layout/hProcess7#2"/>
    <dgm:cxn modelId="{0C517336-667F-4CC6-A047-8F2E8EE7DE92}" type="presParOf" srcId="{9A06BF54-CDE3-49BF-AE08-AB8726E45803}" destId="{121CCF8B-3152-4E78-86DD-7BACFC681005}" srcOrd="8" destOrd="0" presId="urn:microsoft.com/office/officeart/2005/8/layout/hProcess7#2"/>
    <dgm:cxn modelId="{686D823D-15B8-44EC-B3D9-557E5A563CA2}" type="presParOf" srcId="{121CCF8B-3152-4E78-86DD-7BACFC681005}" destId="{D2F8FF99-A42A-400E-880C-725E51A7482F}" srcOrd="0" destOrd="0" presId="urn:microsoft.com/office/officeart/2005/8/layout/hProcess7#2"/>
    <dgm:cxn modelId="{44AE9E22-00B7-4D63-9FE5-2E5E5B5B28B7}" type="presParOf" srcId="{121CCF8B-3152-4E78-86DD-7BACFC681005}" destId="{7415FBF1-1367-42EA-B959-59016E34EE05}" srcOrd="1" destOrd="0" presId="urn:microsoft.com/office/officeart/2005/8/layout/hProcess7#2"/>
    <dgm:cxn modelId="{8ECBA003-D08A-43D5-9399-66CCED473DCE}" type="presParOf" srcId="{121CCF8B-3152-4E78-86DD-7BACFC681005}" destId="{D1EE3A3F-2B5B-4A19-A046-AD8DF4B68D42}" srcOrd="2" destOrd="0" presId="urn:microsoft.com/office/officeart/2005/8/layout/hProcess7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3C7668-D609-43B3-94DC-7A8E89D830A0}">
      <dsp:nvSpPr>
        <dsp:cNvPr id="0" name=""/>
        <dsp:cNvSpPr/>
      </dsp:nvSpPr>
      <dsp:spPr>
        <a:xfrm>
          <a:off x="632" y="2"/>
          <a:ext cx="2720411" cy="511255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RELEVÂNCIA</a:t>
          </a:r>
          <a:endParaRPr lang="pt-BR" sz="3100" kern="1200" dirty="0"/>
        </a:p>
      </dsp:txBody>
      <dsp:txXfrm rot="16200000">
        <a:off x="-1823474" y="1824109"/>
        <a:ext cx="4192296" cy="544082"/>
      </dsp:txXfrm>
    </dsp:sp>
    <dsp:sp modelId="{F3E2A4DB-586F-4D8F-95A1-F6EE96C9206E}">
      <dsp:nvSpPr>
        <dsp:cNvPr id="0" name=""/>
        <dsp:cNvSpPr/>
      </dsp:nvSpPr>
      <dsp:spPr>
        <a:xfrm>
          <a:off x="544714" y="2"/>
          <a:ext cx="2026706" cy="51125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Entende-se ser  fundamental que as ações de política pública não estejam dissociadas  das demandas efetivas da sociedade; que  sejam reconhecidas como relevantes  por parte da população e dos governos locais.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Possíveis indicadores: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Investimento realizado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 - Uso  dos serviços  (quant.)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/>
        </a:p>
      </dsp:txBody>
      <dsp:txXfrm>
        <a:off x="544714" y="2"/>
        <a:ext cx="2026706" cy="5112556"/>
      </dsp:txXfrm>
    </dsp:sp>
    <dsp:sp modelId="{5D089D0B-623C-43B0-BE87-C69D981B810A}">
      <dsp:nvSpPr>
        <dsp:cNvPr id="0" name=""/>
        <dsp:cNvSpPr/>
      </dsp:nvSpPr>
      <dsp:spPr>
        <a:xfrm>
          <a:off x="2816258" y="2"/>
          <a:ext cx="2720411" cy="518457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ABRANGÊNCIA</a:t>
          </a:r>
          <a:endParaRPr lang="pt-BR" sz="3100" kern="1200" dirty="0"/>
        </a:p>
      </dsp:txBody>
      <dsp:txXfrm rot="16200000">
        <a:off x="962625" y="1853635"/>
        <a:ext cx="4251348" cy="544082"/>
      </dsp:txXfrm>
    </dsp:sp>
    <dsp:sp modelId="{32995596-37F6-41AF-A892-28AC91B7C3C8}">
      <dsp:nvSpPr>
        <dsp:cNvPr id="0" name=""/>
        <dsp:cNvSpPr/>
      </dsp:nvSpPr>
      <dsp:spPr>
        <a:xfrm rot="5400000">
          <a:off x="2590156" y="2592509"/>
          <a:ext cx="479406" cy="40806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3454B-A516-4D80-83ED-5C60C32FE2F5}">
      <dsp:nvSpPr>
        <dsp:cNvPr id="0" name=""/>
        <dsp:cNvSpPr/>
      </dsp:nvSpPr>
      <dsp:spPr>
        <a:xfrm>
          <a:off x="3360340" y="2"/>
          <a:ext cx="2026706" cy="51845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</a:t>
          </a:r>
          <a:r>
            <a:rPr lang="pt-BR" sz="1600" b="1" kern="1200" dirty="0" smtClean="0"/>
            <a:t>Geográfica: </a:t>
          </a:r>
          <a:r>
            <a:rPr lang="pt-BR" sz="1600" kern="1200" dirty="0" smtClean="0"/>
            <a:t>extensão do território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 </a:t>
          </a:r>
          <a:r>
            <a:rPr lang="pt-BR" sz="1600" b="1" kern="1200" dirty="0" smtClean="0"/>
            <a:t>Populacional</a:t>
          </a:r>
          <a:r>
            <a:rPr lang="pt-BR" sz="1600" kern="1200" dirty="0" smtClean="0"/>
            <a:t>: diversidade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</a:t>
          </a:r>
          <a:r>
            <a:rPr lang="pt-BR" sz="1600" b="1" kern="1200" dirty="0" smtClean="0"/>
            <a:t>Temática</a:t>
          </a:r>
          <a:r>
            <a:rPr lang="pt-BR" sz="1600" kern="1200" dirty="0" smtClean="0"/>
            <a:t>:   atender as necessidades e motivações da comunidade, as quais deveriam ser identificadas a partir de diagnósticos  conduzidos  com usuários e potenciais usuários da BP.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Possíveis indicadores: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-  Usuários por região, idade, gênero, escolaridade, atividade , renda  ...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 smtClean="0"/>
        </a:p>
      </dsp:txBody>
      <dsp:txXfrm>
        <a:off x="3360340" y="2"/>
        <a:ext cx="2026706" cy="5184571"/>
      </dsp:txXfrm>
    </dsp:sp>
    <dsp:sp modelId="{D2F8FF99-A42A-400E-880C-725E51A7482F}">
      <dsp:nvSpPr>
        <dsp:cNvPr id="0" name=""/>
        <dsp:cNvSpPr/>
      </dsp:nvSpPr>
      <dsp:spPr>
        <a:xfrm>
          <a:off x="5631884" y="2"/>
          <a:ext cx="2720411" cy="518457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100" kern="1200" dirty="0" smtClean="0"/>
            <a:t>FUNÇÕES</a:t>
          </a:r>
          <a:endParaRPr lang="pt-BR" sz="3100" kern="1200" dirty="0"/>
        </a:p>
      </dsp:txBody>
      <dsp:txXfrm rot="16200000">
        <a:off x="3778251" y="1853635"/>
        <a:ext cx="4251348" cy="544082"/>
      </dsp:txXfrm>
    </dsp:sp>
    <dsp:sp modelId="{80B2D009-AF20-4A5E-8A65-C1451F5A7A13}">
      <dsp:nvSpPr>
        <dsp:cNvPr id="0" name=""/>
        <dsp:cNvSpPr/>
      </dsp:nvSpPr>
      <dsp:spPr>
        <a:xfrm rot="5400000">
          <a:off x="5405782" y="2592509"/>
          <a:ext cx="479406" cy="40806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E3A3F-2B5B-4A19-A046-AD8DF4B68D42}">
      <dsp:nvSpPr>
        <dsp:cNvPr id="0" name=""/>
        <dsp:cNvSpPr/>
      </dsp:nvSpPr>
      <dsp:spPr>
        <a:xfrm>
          <a:off x="6175966" y="2"/>
          <a:ext cx="2026706" cy="51845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1435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b="1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Entende-s e que a BP deve atuar  no </a:t>
          </a:r>
          <a:r>
            <a:rPr lang="pt-BR" sz="1500" kern="1200" dirty="0" smtClean="0"/>
            <a:t>exercício dos  seguintes papéis: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- Político</a:t>
          </a:r>
          <a:r>
            <a:rPr lang="pt-BR" sz="1500" kern="1200" dirty="0" smtClean="0"/>
            <a:t> (acesso  a informação  e estímulo a   participação cidadã); </a:t>
          </a:r>
          <a:endParaRPr lang="pt-BR" sz="1500" kern="1200" dirty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- Educacional</a:t>
          </a:r>
          <a:r>
            <a:rPr lang="pt-BR" sz="1500" kern="1200" dirty="0" smtClean="0"/>
            <a:t> (competência em leitura e uso  da informação); 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-Social</a:t>
          </a:r>
          <a:r>
            <a:rPr lang="pt-BR" sz="1500" kern="1200" dirty="0" smtClean="0"/>
            <a:t> (atendimento da necessidade de informação – a BP  deve agrupar e disponibilizar registros em um acervo);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/>
            <a:t>-Cultural</a:t>
          </a:r>
          <a:r>
            <a:rPr lang="pt-BR" sz="1500" kern="1200" dirty="0" smtClean="0"/>
            <a:t>  (preservação da memória e estímulo a produção  local).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Possíveis indicadores: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- Serviços oferecidos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- Uso dos serviços oferecidos</a:t>
          </a:r>
        </a:p>
      </dsp:txBody>
      <dsp:txXfrm>
        <a:off x="6175966" y="2"/>
        <a:ext cx="2026706" cy="51845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3C7668-D609-43B3-94DC-7A8E89D830A0}">
      <dsp:nvSpPr>
        <dsp:cNvPr id="0" name=""/>
        <dsp:cNvSpPr/>
      </dsp:nvSpPr>
      <dsp:spPr>
        <a:xfrm>
          <a:off x="651" y="-1"/>
          <a:ext cx="2802327" cy="567871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RELEVÂNCIA</a:t>
          </a:r>
          <a:endParaRPr lang="pt-BR" sz="3200" kern="1200" dirty="0"/>
        </a:p>
      </dsp:txBody>
      <dsp:txXfrm rot="16200000">
        <a:off x="-2047389" y="2048038"/>
        <a:ext cx="4656546" cy="560465"/>
      </dsp:txXfrm>
    </dsp:sp>
    <dsp:sp modelId="{F3E2A4DB-586F-4D8F-95A1-F6EE96C9206E}">
      <dsp:nvSpPr>
        <dsp:cNvPr id="0" name=""/>
        <dsp:cNvSpPr/>
      </dsp:nvSpPr>
      <dsp:spPr>
        <a:xfrm>
          <a:off x="561116" y="-1"/>
          <a:ext cx="2087734" cy="56787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TICs = oportunidade de  ganho em relevância: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- metade da População ainda não tem acesso particular, este segmento  deseja o   acesso  às TICs  e serviços por ela viabilizados.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-  Governos locais buscam o desenvolvimento: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 acesso  às TICs com apropriação e orientação, pode levar ao desenvolvimento social e econômico  conforme referências TICs para Desenvolvimento.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300" kern="1200" dirty="0"/>
        </a:p>
      </dsp:txBody>
      <dsp:txXfrm>
        <a:off x="561116" y="-1"/>
        <a:ext cx="2087734" cy="5678715"/>
      </dsp:txXfrm>
    </dsp:sp>
    <dsp:sp modelId="{5D089D0B-623C-43B0-BE87-C69D981B810A}">
      <dsp:nvSpPr>
        <dsp:cNvPr id="0" name=""/>
        <dsp:cNvSpPr/>
      </dsp:nvSpPr>
      <dsp:spPr>
        <a:xfrm>
          <a:off x="2901060" y="-1"/>
          <a:ext cx="2802327" cy="57332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ABRANGÊNCIA</a:t>
          </a:r>
          <a:endParaRPr lang="pt-BR" sz="3200" kern="1200" dirty="0"/>
        </a:p>
      </dsp:txBody>
      <dsp:txXfrm rot="16200000">
        <a:off x="830656" y="2070401"/>
        <a:ext cx="4701272" cy="560465"/>
      </dsp:txXfrm>
    </dsp:sp>
    <dsp:sp modelId="{32995596-37F6-41AF-A892-28AC91B7C3C8}">
      <dsp:nvSpPr>
        <dsp:cNvPr id="0" name=""/>
        <dsp:cNvSpPr/>
      </dsp:nvSpPr>
      <dsp:spPr>
        <a:xfrm rot="5400000">
          <a:off x="2667993" y="2672408"/>
          <a:ext cx="494157" cy="42034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3454B-A516-4D80-83ED-5C60C32FE2F5}">
      <dsp:nvSpPr>
        <dsp:cNvPr id="0" name=""/>
        <dsp:cNvSpPr/>
      </dsp:nvSpPr>
      <dsp:spPr>
        <a:xfrm>
          <a:off x="3461525" y="-1"/>
          <a:ext cx="2087734" cy="57332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- </a:t>
          </a:r>
          <a:r>
            <a:rPr lang="pt-BR" sz="1200" b="1" kern="1200" dirty="0" smtClean="0"/>
            <a:t>Geográfica:  TICS viabilizam  o desenvolvimento  de </a:t>
          </a:r>
          <a:r>
            <a:rPr lang="pt-BR" sz="1200" b="0" kern="1200" dirty="0" smtClean="0"/>
            <a:t> serviços  de apoio às </a:t>
          </a:r>
          <a:r>
            <a:rPr lang="pt-BR" sz="1200" b="0" kern="1200" dirty="0" err="1" smtClean="0"/>
            <a:t>BPs</a:t>
          </a:r>
          <a:r>
            <a:rPr lang="pt-BR" sz="1200" b="0" kern="1200" dirty="0" smtClean="0"/>
            <a:t> como </a:t>
          </a:r>
          <a:r>
            <a:rPr lang="pt-BR" sz="1200" b="0" kern="1200" dirty="0" smtClean="0">
              <a:solidFill>
                <a:schemeClr val="bg1"/>
              </a:solidFill>
            </a:rPr>
            <a:t>: acesso e disponibilização de acervo  digital nacional;  soluções de gestão de acervos e serviços,  serviços de informação a distância para usuários, formação de profissionais a distância. As </a:t>
          </a:r>
          <a:r>
            <a:rPr lang="pt-BR" sz="1200" b="0" kern="1200" dirty="0" err="1" smtClean="0">
              <a:solidFill>
                <a:schemeClr val="bg1"/>
              </a:solidFill>
            </a:rPr>
            <a:t>TICs</a:t>
          </a:r>
          <a:r>
            <a:rPr lang="pt-BR" sz="1200" b="0" kern="1200" dirty="0" smtClean="0">
              <a:solidFill>
                <a:schemeClr val="bg1"/>
              </a:solidFill>
            </a:rPr>
            <a:t>  permitem ao SNBP e aos </a:t>
          </a:r>
          <a:r>
            <a:rPr lang="pt-BR" sz="1200" b="0" kern="1200" dirty="0" err="1" smtClean="0">
              <a:solidFill>
                <a:schemeClr val="bg1"/>
              </a:solidFill>
            </a:rPr>
            <a:t>SEBPs</a:t>
          </a:r>
          <a:r>
            <a:rPr lang="pt-BR" sz="1200" b="0" kern="1200" dirty="0" smtClean="0">
              <a:solidFill>
                <a:schemeClr val="bg1"/>
              </a:solidFill>
            </a:rPr>
            <a:t> apoiar as bibliotecas, profissionais e governos sem limitações de distância, e com otimização de recursos. As </a:t>
          </a:r>
          <a:r>
            <a:rPr lang="pt-BR" sz="1200" b="0" kern="1200" dirty="0" err="1" smtClean="0">
              <a:solidFill>
                <a:schemeClr val="bg1"/>
              </a:solidFill>
            </a:rPr>
            <a:t>TICs</a:t>
          </a:r>
          <a:r>
            <a:rPr lang="pt-BR" sz="1200" b="0" kern="1200" dirty="0" smtClean="0">
              <a:solidFill>
                <a:schemeClr val="bg1"/>
              </a:solidFill>
            </a:rPr>
            <a:t> viabilizam  ainda  o  fortalecimento de rede com o compartilhamento de experiências entre </a:t>
          </a:r>
          <a:r>
            <a:rPr lang="pt-BR" sz="1200" b="0" kern="1200" dirty="0" err="1" smtClean="0">
              <a:solidFill>
                <a:schemeClr val="bg1"/>
              </a:solidFill>
            </a:rPr>
            <a:t>BPs</a:t>
          </a:r>
          <a:r>
            <a:rPr lang="pt-BR" sz="1200" b="0" kern="1200" dirty="0" smtClean="0">
              <a:solidFill>
                <a:schemeClr val="bg1"/>
              </a:solidFill>
            </a:rPr>
            <a:t> de todo país.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bg1"/>
              </a:solidFill>
            </a:rPr>
            <a:t>- </a:t>
          </a:r>
          <a:r>
            <a:rPr lang="pt-BR" sz="1200" b="1" kern="1200" dirty="0" smtClean="0">
              <a:solidFill>
                <a:schemeClr val="bg1"/>
              </a:solidFill>
            </a:rPr>
            <a:t>Populacional</a:t>
          </a:r>
          <a:r>
            <a:rPr lang="pt-BR" sz="1200" kern="1200" dirty="0" smtClean="0">
              <a:solidFill>
                <a:schemeClr val="bg1"/>
              </a:solidFill>
            </a:rPr>
            <a:t>: TICS viabiliza</a:t>
          </a:r>
          <a:r>
            <a:rPr lang="pt-BR" sz="1200" kern="1200" dirty="0" smtClean="0"/>
            <a:t>m a customização de serviços  locais, ampliação de acervo e acesso a  serviços e conteúdos  disponíveis na web.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-</a:t>
          </a:r>
          <a:r>
            <a:rPr lang="pt-BR" sz="1200" b="1" kern="1200" dirty="0" smtClean="0"/>
            <a:t>Temática</a:t>
          </a:r>
          <a:r>
            <a:rPr lang="pt-BR" sz="1200" kern="1200" dirty="0" smtClean="0"/>
            <a:t>:    TICs viabilizam  instrumentos de </a:t>
          </a:r>
          <a:r>
            <a:rPr lang="pt-BR" sz="1200" b="1" kern="1200" dirty="0" smtClean="0"/>
            <a:t>diagnósticos </a:t>
          </a:r>
          <a:r>
            <a:rPr lang="pt-BR" sz="1200" kern="1200" dirty="0" smtClean="0"/>
            <a:t>que uma vez desenvolvidos podem ser implementados sem custo, de maneira continuada em todas </a:t>
          </a:r>
          <a:r>
            <a:rPr lang="pt-BR" sz="1200" kern="1200" dirty="0" err="1" smtClean="0"/>
            <a:t>BPs</a:t>
          </a:r>
          <a:r>
            <a:rPr lang="pt-BR" sz="1200" kern="1200" dirty="0" smtClean="0"/>
            <a:t>, com resultados em tempo real  em base de dados local ou  nacional.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 dirty="0" smtClean="0"/>
        </a:p>
      </dsp:txBody>
      <dsp:txXfrm>
        <a:off x="3461525" y="-1"/>
        <a:ext cx="2087734" cy="5733259"/>
      </dsp:txXfrm>
    </dsp:sp>
    <dsp:sp modelId="{D2F8FF99-A42A-400E-880C-725E51A7482F}">
      <dsp:nvSpPr>
        <dsp:cNvPr id="0" name=""/>
        <dsp:cNvSpPr/>
      </dsp:nvSpPr>
      <dsp:spPr>
        <a:xfrm>
          <a:off x="5801469" y="-1"/>
          <a:ext cx="2802327" cy="573325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FUNÇÕES</a:t>
          </a:r>
          <a:endParaRPr lang="pt-BR" sz="3200" kern="1200" dirty="0"/>
        </a:p>
      </dsp:txBody>
      <dsp:txXfrm rot="16200000">
        <a:off x="3731065" y="2070401"/>
        <a:ext cx="4701272" cy="560465"/>
      </dsp:txXfrm>
    </dsp:sp>
    <dsp:sp modelId="{80B2D009-AF20-4A5E-8A65-C1451F5A7A13}">
      <dsp:nvSpPr>
        <dsp:cNvPr id="0" name=""/>
        <dsp:cNvSpPr/>
      </dsp:nvSpPr>
      <dsp:spPr>
        <a:xfrm rot="5400000">
          <a:off x="5568402" y="2672408"/>
          <a:ext cx="494157" cy="42034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E3A3F-2B5B-4A19-A046-AD8DF4B68D42}">
      <dsp:nvSpPr>
        <dsp:cNvPr id="0" name=""/>
        <dsp:cNvSpPr/>
      </dsp:nvSpPr>
      <dsp:spPr>
        <a:xfrm>
          <a:off x="6361934" y="-1"/>
          <a:ext cx="2087734" cy="57332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- Político</a:t>
          </a:r>
          <a:r>
            <a:rPr lang="pt-BR" sz="1200" kern="1200" dirty="0" smtClean="0"/>
            <a:t> :</a:t>
          </a:r>
          <a:endParaRPr lang="pt-BR" sz="12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bg1"/>
              </a:solidFill>
            </a:rPr>
            <a:t>Acesso à informação cidadã: </a:t>
          </a:r>
          <a:r>
            <a:rPr lang="pt-BR" sz="1200" kern="1200" dirty="0" smtClean="0">
              <a:solidFill>
                <a:schemeClr val="bg1"/>
              </a:solidFill>
            </a:rPr>
            <a:t>serviços de informação utilitária e local.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Otimização de acervo gráfico,  </a:t>
          </a:r>
          <a:r>
            <a:rPr lang="pt-BR" sz="1200" kern="1200" dirty="0" smtClean="0"/>
            <a:t>uso de acervo digital e uso da   web .  </a:t>
          </a:r>
          <a:endParaRPr lang="pt-BR" sz="1200" kern="1200" dirty="0" smtClean="0">
            <a:solidFill>
              <a:schemeClr val="bg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 </a:t>
          </a:r>
          <a:r>
            <a:rPr lang="pt-BR" sz="1200" b="1" kern="1200" dirty="0" smtClean="0"/>
            <a:t>participação cidadã</a:t>
          </a:r>
          <a:r>
            <a:rPr lang="pt-BR" sz="1200" kern="1200" dirty="0" smtClean="0"/>
            <a:t>: viabiliza que usuário se torne  autor e dissemine  seu ponto de vista ; viabiliza  o debate democrático.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- Educacional</a:t>
          </a:r>
          <a:r>
            <a:rPr lang="pt-BR" sz="1200" kern="1200" dirty="0" smtClean="0"/>
            <a:t> : inúmeras possibilidades  fortalecem leitura/escrita uso da informação – referenciais TICs p Ed.;  </a:t>
          </a:r>
          <a:endParaRPr lang="pt-BR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-Social</a:t>
          </a:r>
          <a:r>
            <a:rPr lang="pt-BR" sz="1200" kern="1200" dirty="0" smtClean="0"/>
            <a:t> –  TIC s maximizam  a disponibilidade a informação, podendo customizar acervos e orientar  os usuários no uso da web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-Cultural</a:t>
          </a:r>
          <a:r>
            <a:rPr lang="pt-BR" sz="1200" kern="1200" dirty="0" smtClean="0"/>
            <a:t>  - </a:t>
          </a:r>
          <a:r>
            <a:rPr lang="pt-BR" sz="1100" kern="1200" dirty="0" smtClean="0"/>
            <a:t>além de permitir o acesso  a  manifestações culturais  e obras de arte as  TICs  podem se constituir em   canais  para circulação da cultura local  e recurso de autoria para qualquer usuário  produzir manifestações culturais. Ao facilitar a autoria e a circulação as </a:t>
          </a:r>
          <a:r>
            <a:rPr lang="pt-BR" sz="1100" kern="1200" dirty="0" err="1" smtClean="0"/>
            <a:t>BPs</a:t>
          </a:r>
          <a:r>
            <a:rPr lang="pt-BR" sz="1100" kern="1200" dirty="0" smtClean="0"/>
            <a:t> podem  estimular , divulgar  e guardar  as produções   culturais locais.</a:t>
          </a:r>
        </a:p>
      </dsp:txBody>
      <dsp:txXfrm>
        <a:off x="6361934" y="-1"/>
        <a:ext cx="2087734" cy="5733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2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05/07/2013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Estudo sobre uso de TICs em Bibliotecas Públicas no Brasil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344816" cy="3456384"/>
          </a:xfrm>
        </p:spPr>
        <p:txBody>
          <a:bodyPr>
            <a:normAutofit/>
          </a:bodyPr>
          <a:lstStyle/>
          <a:p>
            <a:pPr lvl="1"/>
            <a:r>
              <a:rPr lang="pt-B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Componente 1 </a:t>
            </a:r>
          </a:p>
          <a:p>
            <a:pPr lvl="1"/>
            <a:endParaRPr lang="pt-BR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 algn="just"/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Objetivo</a:t>
            </a:r>
            <a:r>
              <a:rPr lang="pt-BR" dirty="0" smtClean="0"/>
              <a:t>: sintetizar </a:t>
            </a:r>
            <a:r>
              <a:rPr lang="en-US" dirty="0" smtClean="0"/>
              <a:t> a visão de </a:t>
            </a:r>
            <a:r>
              <a:rPr lang="en-US" dirty="0" err="1" smtClean="0"/>
              <a:t>líderes</a:t>
            </a:r>
            <a:r>
              <a:rPr lang="en-US" dirty="0" smtClean="0"/>
              <a:t> e </a:t>
            </a:r>
            <a:r>
              <a:rPr lang="en-US" dirty="0" err="1" smtClean="0"/>
              <a:t>especialistas</a:t>
            </a:r>
            <a:r>
              <a:rPr lang="en-US" dirty="0" smtClean="0"/>
              <a:t> brasileiros sobre   o papel das </a:t>
            </a:r>
            <a:r>
              <a:rPr lang="en-US" dirty="0" err="1" smtClean="0"/>
              <a:t>bibliotecas</a:t>
            </a:r>
            <a:r>
              <a:rPr lang="en-US" dirty="0" smtClean="0"/>
              <a:t> </a:t>
            </a:r>
            <a:r>
              <a:rPr lang="en-US" dirty="0" err="1" smtClean="0"/>
              <a:t>públicas</a:t>
            </a:r>
            <a:r>
              <a:rPr lang="en-US" dirty="0" smtClean="0"/>
              <a:t> 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serviços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elas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oferecer</a:t>
            </a:r>
            <a:r>
              <a:rPr lang="en-US" dirty="0" smtClean="0"/>
              <a:t> no </a:t>
            </a:r>
            <a:r>
              <a:rPr lang="en-US" dirty="0" err="1" smtClean="0"/>
              <a:t>Século</a:t>
            </a:r>
            <a:r>
              <a:rPr lang="en-US" dirty="0" smtClean="0"/>
              <a:t> XXI.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Biblioteca Pública (BP) brasileira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268760"/>
            <a:ext cx="79928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BP brasileira é uma organização subordinada e mantida do governo municipal, ou estadual. </a:t>
            </a:r>
          </a:p>
          <a:p>
            <a:pPr algn="just"/>
            <a:endParaRPr lang="pt-B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Sistema Nacional de Bibliotecas Públicas (SNBP), órgão vinculado à Fundação Bibliotecas Nacional (FBN) tem por objetivo apoiar as bibliotecas públicas existentes e fomentar a ampliação de novas bibliotecas no país.</a:t>
            </a:r>
          </a:p>
          <a:p>
            <a:pPr algn="just"/>
            <a:endParaRPr lang="pt-B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SNBP atua em conjunto com os Sistemas Estaduais de Bibliotecas Públicas que por sua vez, fomentam a criação de Sistemas Municipais e Rede locais de Bibliotecas.</a:t>
            </a:r>
          </a:p>
          <a:p>
            <a:pPr algn="just"/>
            <a:endParaRPr lang="pt-BR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 slides seguintes descrevem de forma resumida, sob diferentes perspectivas, o contexto onde as bibliotecas públicas brasileiras estão inseridas. A descrição está fundamentada na análise de artigos de especialistas  brasileiros (SUAIDEN, OLINTO, MIRANDA E TARGINO), além de documentos oficiais do governo com divulgação de políticas públicas.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Eixos para analisar a BP no Brasil: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260378"/>
              </p:ext>
            </p:extLst>
          </p:nvPr>
        </p:nvGraphicFramePr>
        <p:xfrm>
          <a:off x="539552" y="1124744"/>
          <a:ext cx="83529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372200" y="6309320"/>
            <a:ext cx="2451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000" i="1" dirty="0" smtClean="0"/>
              <a:t>Estrutura inspirada em GIFE: Visão ISP 2020</a:t>
            </a:r>
            <a:endParaRPr lang="pt-BR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Potenciais para integração de TICs:</a:t>
            </a:r>
            <a:endParaRPr lang="pt-B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18988849"/>
              </p:ext>
            </p:extLst>
          </p:nvPr>
        </p:nvGraphicFramePr>
        <p:xfrm>
          <a:off x="539552" y="1124744"/>
          <a:ext cx="8604448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Análise SWOT a BP no  Séc. XXI no Brasil</a:t>
            </a: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Conector angulado 4"/>
          <p:cNvCxnSpPr/>
          <p:nvPr/>
        </p:nvCxnSpPr>
        <p:spPr>
          <a:xfrm rot="5400000">
            <a:off x="2166082" y="3890702"/>
            <a:ext cx="4824536" cy="127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>
            <a:endCxn id="3" idx="3"/>
          </p:cNvCxnSpPr>
          <p:nvPr/>
        </p:nvCxnSpPr>
        <p:spPr>
          <a:xfrm>
            <a:off x="457200" y="3863182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899592" y="13407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 FORTALEZAS 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827584" y="1844824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PNL – promoção do livro.</a:t>
            </a:r>
          </a:p>
          <a:p>
            <a:pPr algn="just"/>
            <a:r>
              <a:rPr lang="pt-BR" dirty="0" smtClean="0"/>
              <a:t>Ser uma instituição que organiza e disponibiliza informação para população em plena Era da Informação/conhecimento. Seu papel é muito importante.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508104" y="1412776"/>
            <a:ext cx="1357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FRAQUEZAS 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860032" y="1844824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Em geral a BP é  pobre e mal aparelhadas; não está presente na vida dos brasileiros e não é relevante para os governos locais. Os profissionais são formados para lidar com o material e não com o público. O uso de TICS para disponibilizar informação e cultura é limitado ou inexistente.</a:t>
            </a:r>
            <a:endParaRPr lang="pt-BR" sz="16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691680" y="4005064"/>
            <a:ext cx="1827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OPORTUNIDADES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83568" y="4365104"/>
            <a:ext cx="35283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Aumentar a relevância a partir do uso de tics para  diagnosticar e  suprir necessidades de informações da população, oferecer novos serviços, desenvolver competências   e fortalecer a cultura local em um mundo global. </a:t>
            </a:r>
            <a:endParaRPr lang="pt-BR" sz="16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5724128" y="3933056"/>
            <a:ext cx="117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AMEAÇAS 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932040" y="4293096"/>
            <a:ext cx="3816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Limitar a política de inserção de TICs à distribuição de kits  de acesso (repetir erro do passado com foco excessivo no material). Limitar o uso de TICs ao acesso a internet por parte dos usuários, sem pensar novos produtos/serviços e formas de gestão e interação. 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dirty="0" smtClean="0">
                <a:solidFill>
                  <a:schemeClr val="tx2"/>
                </a:solidFill>
              </a:rPr>
              <a:t>Registros complementares a partir da artigos de SUAIDEN, OLINTO, MIRANDA E TARGINO: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097360"/>
            <a:ext cx="8229600" cy="576064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pt-B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Desejos:</a:t>
            </a:r>
          </a:p>
          <a:p>
            <a:pPr>
              <a:buFontTx/>
              <a:buChar char="-"/>
            </a:pPr>
            <a:r>
              <a:rPr lang="pt-BR" sz="4900" dirty="0" smtClean="0"/>
              <a:t>Que as BPS sejam locais agradáveis, atraentes e dinâmicos.</a:t>
            </a:r>
          </a:p>
          <a:p>
            <a:pPr>
              <a:buFontTx/>
              <a:buChar char="-"/>
            </a:pPr>
            <a:r>
              <a:rPr lang="pt-BR" sz="4900" dirty="0" smtClean="0"/>
              <a:t>Que usem as TICs e outros meios para levar à população um mundo informacional multicolor, acessível ( compreensível), interessante , útil e agradável através de meios gráficos e digitais incluindo livros mas também recursos multimídia viabilizados por computadores , internet, TV, rádio...</a:t>
            </a:r>
          </a:p>
          <a:p>
            <a:pPr>
              <a:buNone/>
            </a:pPr>
            <a:r>
              <a:rPr lang="pt-B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Crenças:</a:t>
            </a:r>
          </a:p>
          <a:p>
            <a:pPr>
              <a:buFontTx/>
              <a:buChar char="-"/>
            </a:pPr>
            <a:r>
              <a:rPr lang="pt-BR" sz="4900" dirty="0" smtClean="0"/>
              <a:t>Livro e internet, como recursos culturais,  se complementam.</a:t>
            </a:r>
          </a:p>
          <a:p>
            <a:pPr>
              <a:buFontTx/>
              <a:buChar char="-"/>
            </a:pPr>
            <a:r>
              <a:rPr lang="pt-BR" sz="4900" dirty="0" smtClean="0"/>
              <a:t>TICs são boas, elas contribuem para :  aumentar o capital social, envolvimento cívico, empoderamento de grupos , circulação da cultura local .</a:t>
            </a:r>
          </a:p>
          <a:p>
            <a:pPr>
              <a:buFontTx/>
              <a:buChar char="-"/>
            </a:pPr>
            <a:r>
              <a:rPr lang="pt-BR" sz="4900" dirty="0" smtClean="0"/>
              <a:t>Informação em formato multimídia é importante para população com limitadas habilidades para  leitura.</a:t>
            </a:r>
          </a:p>
          <a:p>
            <a:pPr>
              <a:buNone/>
            </a:pPr>
            <a:r>
              <a:rPr lang="pt-BR" sz="4900" dirty="0" smtClean="0"/>
              <a:t> </a:t>
            </a:r>
          </a:p>
          <a:p>
            <a:pPr>
              <a:buNone/>
            </a:pPr>
            <a:r>
              <a:rPr lang="pt-BR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Problemas:</a:t>
            </a:r>
          </a:p>
          <a:p>
            <a:pPr>
              <a:buNone/>
            </a:pPr>
            <a:r>
              <a:rPr lang="pt-BR" sz="4900" dirty="0" smtClean="0"/>
              <a:t>- Políticas com foco excessivo na preservação do material bibliográfico, onde  BP=guardiã da informação. Falta diagnosticar motivações e necessidades da comunidade para definir conteúdo, serviços e aplicações relevantes para os diversos públicos locais.</a:t>
            </a:r>
          </a:p>
          <a:p>
            <a:pPr>
              <a:buNone/>
            </a:pPr>
            <a:r>
              <a:rPr lang="pt-BR" sz="4900" dirty="0" smtClean="0"/>
              <a:t>-  Formação dos profissionais focada na gestão e preservação do material gráfico, sem priorizar o  papel do bibliotecário como  mediador e agente social.</a:t>
            </a:r>
          </a:p>
          <a:p>
            <a:pPr>
              <a:buNone/>
            </a:pPr>
            <a:r>
              <a:rPr lang="pt-BR" sz="4900" dirty="0" smtClean="0"/>
              <a:t>- carência de infraestrutura – existência de  </a:t>
            </a:r>
            <a:r>
              <a:rPr lang="pt-BR" sz="4900" dirty="0" err="1" smtClean="0"/>
              <a:t>BPs</a:t>
            </a:r>
            <a:r>
              <a:rPr lang="pt-BR" sz="4900" dirty="0" smtClean="0"/>
              <a:t> feias, pobres como depósitos de livros  formam imagem que afasta usuários – ciclo de baixa relevância e baixo investimento.</a:t>
            </a:r>
          </a:p>
          <a:p>
            <a:pPr>
              <a:buNone/>
            </a:pPr>
            <a:r>
              <a:rPr lang="pt-BR" sz="4900" dirty="0" smtClean="0"/>
              <a:t>- A BP é invisível, não inserida na vida comunitária dos brasileiros , sem integração a rotina.</a:t>
            </a:r>
          </a:p>
          <a:p>
            <a:pPr>
              <a:buNone/>
            </a:pPr>
            <a:r>
              <a:rPr lang="pt-BR" sz="4900" dirty="0" smtClean="0"/>
              <a:t>- serviços ou ações culturais são limitados ou inexistentes nas </a:t>
            </a:r>
            <a:r>
              <a:rPr lang="pt-BR" sz="4900" dirty="0" err="1" smtClean="0"/>
              <a:t>BPs</a:t>
            </a:r>
            <a:r>
              <a:rPr lang="pt-BR" sz="4900" dirty="0" smtClean="0"/>
              <a:t> brasileiras.</a:t>
            </a:r>
          </a:p>
          <a:p>
            <a:pPr>
              <a:buNone/>
            </a:pPr>
            <a:r>
              <a:rPr lang="pt-BR" sz="4900" dirty="0" smtClean="0"/>
              <a:t>- necessidade de nova postura do profissional</a:t>
            </a:r>
          </a:p>
          <a:p>
            <a:pPr>
              <a:buFontTx/>
              <a:buChar char="-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schemeClr val="tx2"/>
                </a:solidFill>
              </a:rPr>
              <a:t/>
            </a:r>
            <a:br>
              <a:rPr lang="pt-BR" sz="4000" dirty="0" smtClean="0">
                <a:solidFill>
                  <a:schemeClr val="tx2"/>
                </a:solidFill>
              </a:rPr>
            </a:br>
            <a:r>
              <a:rPr lang="pt-BR" sz="2700" dirty="0" smtClean="0">
                <a:solidFill>
                  <a:schemeClr val="tx2"/>
                </a:solidFill>
              </a:rPr>
              <a:t>Convite a reflexão e tempestade de ideias: </a:t>
            </a:r>
            <a:br>
              <a:rPr lang="pt-BR" sz="2700" dirty="0" smtClean="0">
                <a:solidFill>
                  <a:schemeClr val="tx2"/>
                </a:solidFill>
              </a:rPr>
            </a:br>
            <a:r>
              <a:rPr lang="pt-BR" sz="2700" b="1" i="1" dirty="0" smtClean="0">
                <a:solidFill>
                  <a:schemeClr val="tx2"/>
                </a:solidFill>
              </a:rPr>
              <a:t>Como a integração de TICs nas </a:t>
            </a:r>
            <a:r>
              <a:rPr lang="pt-BR" sz="2700" b="1" i="1" dirty="0" err="1" smtClean="0">
                <a:solidFill>
                  <a:schemeClr val="tx2"/>
                </a:solidFill>
              </a:rPr>
              <a:t>BPs</a:t>
            </a:r>
            <a:r>
              <a:rPr lang="pt-BR" sz="2700" b="1" i="1" dirty="0" smtClean="0">
                <a:solidFill>
                  <a:schemeClr val="tx2"/>
                </a:solidFill>
              </a:rPr>
              <a:t> e no SNBP pode contribuir  para as seguintes questões?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0000" lnSpcReduction="20000"/>
          </a:bodyPr>
          <a:lstStyle/>
          <a:p>
            <a:r>
              <a:rPr lang="pt-BR" sz="3400" dirty="0" smtClean="0"/>
              <a:t>Reverter o ciclo de baixa relevância e baixo investimento.</a:t>
            </a:r>
          </a:p>
          <a:p>
            <a:pPr lvl="1"/>
            <a:r>
              <a:rPr lang="pt-BR" sz="3400" dirty="0" smtClean="0"/>
              <a:t>Oferecer acesso a Internet </a:t>
            </a:r>
          </a:p>
          <a:p>
            <a:pPr lvl="2"/>
            <a:r>
              <a:rPr lang="pt-BR" sz="3400" dirty="0" smtClean="0"/>
              <a:t>Orientar usuário no acesso a  internet</a:t>
            </a:r>
          </a:p>
          <a:p>
            <a:pPr lvl="2"/>
            <a:r>
              <a:rPr lang="pt-BR" sz="3400" dirty="0" smtClean="0"/>
              <a:t>(...)</a:t>
            </a:r>
          </a:p>
          <a:p>
            <a:pPr lvl="1"/>
            <a:r>
              <a:rPr lang="pt-BR" sz="3400" dirty="0" smtClean="0"/>
              <a:t>Oferecer </a:t>
            </a:r>
            <a:r>
              <a:rPr lang="pt-BR" sz="3400" b="1" dirty="0" smtClean="0"/>
              <a:t>novos produtos e serviços </a:t>
            </a:r>
            <a:r>
              <a:rPr lang="pt-BR" sz="3400" dirty="0" smtClean="0"/>
              <a:t>que desempenhem as funções da BP com abrangência e relevância.</a:t>
            </a:r>
          </a:p>
          <a:p>
            <a:pPr lvl="2"/>
            <a:r>
              <a:rPr lang="pt-BR" sz="3400" dirty="0" smtClean="0"/>
              <a:t>Como definir esses produtos e serviços? Quais as possibilidades?</a:t>
            </a:r>
          </a:p>
          <a:p>
            <a:pPr lvl="2"/>
            <a:r>
              <a:rPr lang="pt-BR" sz="3400" dirty="0" smtClean="0"/>
              <a:t>(...)</a:t>
            </a:r>
          </a:p>
          <a:p>
            <a:r>
              <a:rPr lang="pt-BR" sz="3400" dirty="0" smtClean="0"/>
              <a:t>Instrumentalizar o SNBP para apoiar as </a:t>
            </a:r>
            <a:r>
              <a:rPr lang="pt-BR" sz="3400" dirty="0" err="1" smtClean="0"/>
              <a:t>BPs</a:t>
            </a:r>
            <a:r>
              <a:rPr lang="pt-BR" sz="3400" dirty="0" smtClean="0"/>
              <a:t> em rede disponibilizando  recursos  digitais  para :</a:t>
            </a:r>
          </a:p>
          <a:p>
            <a:pPr lvl="1"/>
            <a:r>
              <a:rPr lang="pt-BR" sz="3400" b="1" dirty="0" smtClean="0"/>
              <a:t>gestão do acervo  e compartilhamento em rede</a:t>
            </a:r>
            <a:r>
              <a:rPr lang="pt-BR" sz="3400" dirty="0" smtClean="0"/>
              <a:t> com outras </a:t>
            </a:r>
            <a:r>
              <a:rPr lang="pt-BR" sz="3400" dirty="0" err="1" smtClean="0"/>
              <a:t>BPs</a:t>
            </a:r>
            <a:r>
              <a:rPr lang="pt-BR" sz="3400" dirty="0" smtClean="0"/>
              <a:t>.</a:t>
            </a:r>
          </a:p>
          <a:p>
            <a:pPr lvl="1"/>
            <a:r>
              <a:rPr lang="pt-BR" sz="3400" dirty="0" smtClean="0"/>
              <a:t>Disponibilizar instrumentos e base de dados  para </a:t>
            </a:r>
            <a:r>
              <a:rPr lang="pt-BR" sz="3400" b="1" dirty="0" smtClean="0"/>
              <a:t>diagnóstico das necessidades da população local </a:t>
            </a:r>
            <a:r>
              <a:rPr lang="pt-BR" sz="3400" dirty="0" smtClean="0"/>
              <a:t>.</a:t>
            </a:r>
          </a:p>
          <a:p>
            <a:pPr lvl="2"/>
            <a:r>
              <a:rPr lang="pt-BR" sz="3400" dirty="0" smtClean="0"/>
              <a:t>Como diagnosticar? O que deve ser questionado?</a:t>
            </a:r>
          </a:p>
          <a:p>
            <a:pPr lvl="2"/>
            <a:r>
              <a:rPr lang="pt-BR" sz="3400" dirty="0" smtClean="0"/>
              <a:t>Construir um </a:t>
            </a:r>
            <a:r>
              <a:rPr lang="pt-BR" sz="3400" b="1" dirty="0" smtClean="0"/>
              <a:t>mapa de possibilidades </a:t>
            </a:r>
            <a:r>
              <a:rPr lang="pt-BR" sz="3400" dirty="0" smtClean="0"/>
              <a:t> viabilizadas a partir de uso de tics?</a:t>
            </a:r>
          </a:p>
          <a:p>
            <a:pPr lvl="2"/>
            <a:r>
              <a:rPr lang="pt-BR" sz="3400" dirty="0" smtClean="0"/>
              <a:t>(...)</a:t>
            </a:r>
          </a:p>
          <a:p>
            <a:pPr lvl="1"/>
            <a:r>
              <a:rPr lang="pt-BR" sz="3400" dirty="0" smtClean="0"/>
              <a:t>Possibilidade de </a:t>
            </a:r>
            <a:r>
              <a:rPr lang="pt-BR" sz="3400" b="1" dirty="0" smtClean="0"/>
              <a:t>acervo digital nacional </a:t>
            </a:r>
            <a:r>
              <a:rPr lang="pt-BR" sz="3400" dirty="0" smtClean="0"/>
              <a:t>compartilhado  nas </a:t>
            </a:r>
            <a:r>
              <a:rPr lang="pt-BR" sz="3400" dirty="0" err="1" smtClean="0"/>
              <a:t>BPs</a:t>
            </a:r>
            <a:r>
              <a:rPr lang="pt-BR" sz="3400" dirty="0" smtClean="0"/>
              <a:t>?</a:t>
            </a:r>
          </a:p>
          <a:p>
            <a:pPr lvl="1"/>
            <a:r>
              <a:rPr lang="pt-BR" sz="3400" dirty="0" smtClean="0"/>
              <a:t>Possibilidade de </a:t>
            </a:r>
            <a:r>
              <a:rPr lang="pt-BR" sz="3400" b="1" dirty="0" smtClean="0"/>
              <a:t>serviços por </a:t>
            </a:r>
            <a:r>
              <a:rPr lang="pt-BR" sz="3400" b="1" dirty="0" err="1" smtClean="0"/>
              <a:t>sms</a:t>
            </a:r>
            <a:r>
              <a:rPr lang="pt-BR" sz="3400" dirty="0" smtClean="0"/>
              <a:t>?</a:t>
            </a:r>
          </a:p>
          <a:p>
            <a:pPr lvl="1"/>
            <a:r>
              <a:rPr lang="pt-BR" sz="3400" dirty="0" smtClean="0"/>
              <a:t>(...)</a:t>
            </a:r>
          </a:p>
          <a:p>
            <a:r>
              <a:rPr lang="pt-BR" sz="3400" dirty="0" smtClean="0"/>
              <a:t>Após definir serviços prioritários  como definir:</a:t>
            </a:r>
          </a:p>
          <a:p>
            <a:pPr lvl="1"/>
            <a:r>
              <a:rPr lang="pt-BR" sz="3400" b="1" dirty="0" smtClean="0"/>
              <a:t>Criação de indicadores?</a:t>
            </a:r>
          </a:p>
          <a:p>
            <a:pPr lvl="1"/>
            <a:r>
              <a:rPr lang="pt-BR" sz="3400" b="1" dirty="0" smtClean="0"/>
              <a:t>Formação dos profissionais ?</a:t>
            </a:r>
          </a:p>
          <a:p>
            <a:pPr lvl="1"/>
            <a:r>
              <a:rPr lang="pt-BR" sz="3400" b="1" dirty="0" smtClean="0"/>
              <a:t>Divulgação  das inovações?</a:t>
            </a:r>
          </a:p>
          <a:p>
            <a:pPr lvl="1"/>
            <a:r>
              <a:rPr lang="pt-BR" sz="3400" dirty="0" smtClean="0"/>
              <a:t>(...)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1340</Words>
  <Application>Microsoft Office PowerPoint</Application>
  <PresentationFormat>Apresentação na tela (4:3)</PresentationFormat>
  <Paragraphs>112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Estudo sobre uso de TICs em Bibliotecas Públicas no Brasil</vt:lpstr>
      <vt:lpstr>A Biblioteca Pública (BP) brasileira</vt:lpstr>
      <vt:lpstr>Eixos para analisar a BP no Brasil:</vt:lpstr>
      <vt:lpstr>Potenciais para integração de TICs:</vt:lpstr>
      <vt:lpstr>Análise SWOT a BP no  Séc. XXI no Brasil</vt:lpstr>
      <vt:lpstr>Registros complementares a partir da artigos de SUAIDEN, OLINTO, MIRANDA E TARGINO: </vt:lpstr>
      <vt:lpstr> Convite a reflexão e tempestade de ideias:  Como a integração de TICs nas BPs e no SNBP pode contribuir  para as seguintes questões?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sobre uso de TICs em Bibliotecas Públicas no Brasil</dc:title>
  <dc:creator>Marta</dc:creator>
  <cp:lastModifiedBy>Marta</cp:lastModifiedBy>
  <cp:revision>18</cp:revision>
  <dcterms:created xsi:type="dcterms:W3CDTF">2012-07-04T12:25:43Z</dcterms:created>
  <dcterms:modified xsi:type="dcterms:W3CDTF">2013-07-05T12:30:41Z</dcterms:modified>
</cp:coreProperties>
</file>